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655" r:id="rId4"/>
  </p:sldMasterIdLst>
  <p:notesMasterIdLst>
    <p:notesMasterId r:id="rId6"/>
  </p:notesMasterIdLst>
  <p:handoutMasterIdLst>
    <p:handoutMasterId r:id="rId7"/>
  </p:handoutMasterIdLst>
  <p:sldIdLst>
    <p:sldId id="286" r:id="rId5"/>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97E7D8-BB75-41A7-92FA-99AEBF48F258}" v="46" dt="2025-11-28T07:50:50.6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9" autoAdjust="0"/>
    <p:restoredTop sz="94706" autoAdjust="0"/>
  </p:normalViewPr>
  <p:slideViewPr>
    <p:cSldViewPr snapToGrid="0" snapToObjects="1" showGuides="1">
      <p:cViewPr>
        <p:scale>
          <a:sx n="35" d="100"/>
          <a:sy n="35" d="100"/>
        </p:scale>
        <p:origin x="552" y="-1917"/>
      </p:cViewPr>
      <p:guideLst>
        <p:guide orient="horz" pos="3318"/>
        <p:guide orient="horz" pos="288"/>
        <p:guide orient="horz" pos="20160"/>
        <p:guide orient="horz"/>
        <p:guide pos="581"/>
        <p:guide pos="270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hna Priya Malladi" userId="a33056d8aa7a2b4f" providerId="LiveId" clId="{08B2800F-51C1-4331-A418-DDC21C355C36}"/>
    <pc:docChg chg="custSel modSld">
      <pc:chgData name="Krishna Priya Malladi" userId="a33056d8aa7a2b4f" providerId="LiveId" clId="{08B2800F-51C1-4331-A418-DDC21C355C36}" dt="2025-11-28T07:51:19.780" v="190" actId="1076"/>
      <pc:docMkLst>
        <pc:docMk/>
      </pc:docMkLst>
      <pc:sldChg chg="addSp delSp modSp mod">
        <pc:chgData name="Krishna Priya Malladi" userId="a33056d8aa7a2b4f" providerId="LiveId" clId="{08B2800F-51C1-4331-A418-DDC21C355C36}" dt="2025-11-28T07:51:19.780" v="190" actId="1076"/>
        <pc:sldMkLst>
          <pc:docMk/>
          <pc:sldMk cId="0" sldId="286"/>
        </pc:sldMkLst>
        <pc:spChg chg="add del mod">
          <ac:chgData name="Krishna Priya Malladi" userId="a33056d8aa7a2b4f" providerId="LiveId" clId="{08B2800F-51C1-4331-A418-DDC21C355C36}" dt="2025-11-28T07:41:47.156" v="116" actId="478"/>
          <ac:spMkLst>
            <pc:docMk/>
            <pc:sldMk cId="0" sldId="286"/>
            <ac:spMk id="8" creationId="{E544B0B3-83B7-3A4C-597B-AC4193D378F4}"/>
          </ac:spMkLst>
        </pc:spChg>
        <pc:spChg chg="add del mod">
          <ac:chgData name="Krishna Priya Malladi" userId="a33056d8aa7a2b4f" providerId="LiveId" clId="{08B2800F-51C1-4331-A418-DDC21C355C36}" dt="2025-11-28T07:41:17.501" v="108"/>
          <ac:spMkLst>
            <pc:docMk/>
            <pc:sldMk cId="0" sldId="286"/>
            <ac:spMk id="13" creationId="{9F1DC23E-CE3C-31B9-7DD9-5B967F25B8B8}"/>
          </ac:spMkLst>
        </pc:spChg>
        <pc:spChg chg="del mod">
          <ac:chgData name="Krishna Priya Malladi" userId="a33056d8aa7a2b4f" providerId="LiveId" clId="{08B2800F-51C1-4331-A418-DDC21C355C36}" dt="2025-11-28T07:42:01.294" v="118" actId="478"/>
          <ac:spMkLst>
            <pc:docMk/>
            <pc:sldMk cId="0" sldId="286"/>
            <ac:spMk id="17" creationId="{00000000-0000-0000-0000-000000000000}"/>
          </ac:spMkLst>
        </pc:spChg>
        <pc:spChg chg="del mod">
          <ac:chgData name="Krishna Priya Malladi" userId="a33056d8aa7a2b4f" providerId="LiveId" clId="{08B2800F-51C1-4331-A418-DDC21C355C36}" dt="2025-11-28T07:36:24.187" v="50" actId="931"/>
          <ac:spMkLst>
            <pc:docMk/>
            <pc:sldMk cId="0" sldId="286"/>
            <ac:spMk id="38" creationId="{00000000-0000-0000-0000-000000000000}"/>
          </ac:spMkLst>
        </pc:spChg>
        <pc:spChg chg="add mod">
          <ac:chgData name="Krishna Priya Malladi" userId="a33056d8aa7a2b4f" providerId="LiveId" clId="{08B2800F-51C1-4331-A418-DDC21C355C36}" dt="2025-11-28T07:40:12.118" v="69"/>
          <ac:spMkLst>
            <pc:docMk/>
            <pc:sldMk cId="0" sldId="286"/>
            <ac:spMk id="38" creationId="{7CB742AA-5FF2-5FDA-AA93-9D7A0C6B8B06}"/>
          </ac:spMkLst>
        </pc:spChg>
        <pc:spChg chg="del mod">
          <ac:chgData name="Krishna Priya Malladi" userId="a33056d8aa7a2b4f" providerId="LiveId" clId="{08B2800F-51C1-4331-A418-DDC21C355C36}" dt="2025-11-28T07:34:15.375" v="34" actId="931"/>
          <ac:spMkLst>
            <pc:docMk/>
            <pc:sldMk cId="0" sldId="286"/>
            <ac:spMk id="39" creationId="{00000000-0000-0000-0000-000000000000}"/>
          </ac:spMkLst>
        </pc:spChg>
        <pc:spChg chg="add del">
          <ac:chgData name="Krishna Priya Malladi" userId="a33056d8aa7a2b4f" providerId="LiveId" clId="{08B2800F-51C1-4331-A418-DDC21C355C36}" dt="2025-11-28T07:42:01.294" v="118" actId="478"/>
          <ac:spMkLst>
            <pc:docMk/>
            <pc:sldMk cId="0" sldId="286"/>
            <ac:spMk id="39" creationId="{4C85922D-FACD-D54D-6F63-6A3DFD470462}"/>
          </ac:spMkLst>
        </pc:spChg>
        <pc:spChg chg="del mod">
          <ac:chgData name="Krishna Priya Malladi" userId="a33056d8aa7a2b4f" providerId="LiveId" clId="{08B2800F-51C1-4331-A418-DDC21C355C36}" dt="2025-11-28T07:27:23.432" v="13" actId="931"/>
          <ac:spMkLst>
            <pc:docMk/>
            <pc:sldMk cId="0" sldId="286"/>
            <ac:spMk id="40" creationId="{00000000-0000-0000-0000-000000000000}"/>
          </ac:spMkLst>
        </pc:spChg>
        <pc:spChg chg="add del mod">
          <ac:chgData name="Krishna Priya Malladi" userId="a33056d8aa7a2b4f" providerId="LiveId" clId="{08B2800F-51C1-4331-A418-DDC21C355C36}" dt="2025-11-28T07:42:17.431" v="120"/>
          <ac:spMkLst>
            <pc:docMk/>
            <pc:sldMk cId="0" sldId="286"/>
            <ac:spMk id="40" creationId="{DB25B323-B75E-E269-9C8B-886DF7D4D632}"/>
          </ac:spMkLst>
        </pc:spChg>
        <pc:spChg chg="del mod">
          <ac:chgData name="Krishna Priya Malladi" userId="a33056d8aa7a2b4f" providerId="LiveId" clId="{08B2800F-51C1-4331-A418-DDC21C355C36}" dt="2025-11-28T07:26:39.234" v="5" actId="931"/>
          <ac:spMkLst>
            <pc:docMk/>
            <pc:sldMk cId="0" sldId="286"/>
            <ac:spMk id="41" creationId="{00000000-0000-0000-0000-000000000000}"/>
          </ac:spMkLst>
        </pc:spChg>
        <pc:spChg chg="add del mod">
          <ac:chgData name="Krishna Priya Malladi" userId="a33056d8aa7a2b4f" providerId="LiveId" clId="{08B2800F-51C1-4331-A418-DDC21C355C36}" dt="2025-11-28T07:44:39.694" v="126" actId="478"/>
          <ac:spMkLst>
            <pc:docMk/>
            <pc:sldMk cId="0" sldId="286"/>
            <ac:spMk id="41" creationId="{CFCB8530-3F60-1A7C-0492-2CABC30C5DC6}"/>
          </ac:spMkLst>
        </pc:spChg>
        <pc:spChg chg="del mod">
          <ac:chgData name="Krishna Priya Malladi" userId="a33056d8aa7a2b4f" providerId="LiveId" clId="{08B2800F-51C1-4331-A418-DDC21C355C36}" dt="2025-11-28T07:41:17.490" v="104" actId="478"/>
          <ac:spMkLst>
            <pc:docMk/>
            <pc:sldMk cId="0" sldId="286"/>
            <ac:spMk id="60" creationId="{C7EC85E7-4977-B0C0-1B4B-0E86C666A30B}"/>
          </ac:spMkLst>
        </pc:spChg>
        <pc:spChg chg="del mod">
          <ac:chgData name="Krishna Priya Malladi" userId="a33056d8aa7a2b4f" providerId="LiveId" clId="{08B2800F-51C1-4331-A418-DDC21C355C36}" dt="2025-11-28T07:40:34.211" v="71" actId="478"/>
          <ac:spMkLst>
            <pc:docMk/>
            <pc:sldMk cId="0" sldId="286"/>
            <ac:spMk id="61" creationId="{5A1284A7-12DC-F176-94B7-6B5E6BF2DFCA}"/>
          </ac:spMkLst>
        </pc:spChg>
        <pc:spChg chg="del mod">
          <ac:chgData name="Krishna Priya Malladi" userId="a33056d8aa7a2b4f" providerId="LiveId" clId="{08B2800F-51C1-4331-A418-DDC21C355C36}" dt="2025-11-28T07:41:17.501" v="106"/>
          <ac:spMkLst>
            <pc:docMk/>
            <pc:sldMk cId="0" sldId="286"/>
            <ac:spMk id="62" creationId="{0D797708-7A4C-69F1-88D9-535EBBDAE70F}"/>
          </ac:spMkLst>
        </pc:spChg>
        <pc:spChg chg="add del mod">
          <ac:chgData name="Krishna Priya Malladi" userId="a33056d8aa7a2b4f" providerId="LiveId" clId="{08B2800F-51C1-4331-A418-DDC21C355C36}" dt="2025-11-28T07:41:28.424" v="110" actId="478"/>
          <ac:spMkLst>
            <pc:docMk/>
            <pc:sldMk cId="0" sldId="286"/>
            <ac:spMk id="63" creationId="{0E61D564-2949-82F5-C7D0-1CA262618179}"/>
          </ac:spMkLst>
        </pc:spChg>
        <pc:spChg chg="add mod">
          <ac:chgData name="Krishna Priya Malladi" userId="a33056d8aa7a2b4f" providerId="LiveId" clId="{08B2800F-51C1-4331-A418-DDC21C355C36}" dt="2025-11-28T07:45:55.049" v="139"/>
          <ac:spMkLst>
            <pc:docMk/>
            <pc:sldMk cId="0" sldId="286"/>
            <ac:spMk id="64" creationId="{DCC4E6B0-2EB6-1A9A-789D-3785C247827E}"/>
          </ac:spMkLst>
        </pc:spChg>
        <pc:spChg chg="add mod">
          <ac:chgData name="Krishna Priya Malladi" userId="a33056d8aa7a2b4f" providerId="LiveId" clId="{08B2800F-51C1-4331-A418-DDC21C355C36}" dt="2025-11-28T07:50:34.430" v="165" actId="255"/>
          <ac:spMkLst>
            <pc:docMk/>
            <pc:sldMk cId="0" sldId="286"/>
            <ac:spMk id="65" creationId="{239F0DF9-8AA5-1175-8093-4C3B1A8274A6}"/>
          </ac:spMkLst>
        </pc:spChg>
        <pc:spChg chg="add mod">
          <ac:chgData name="Krishna Priya Malladi" userId="a33056d8aa7a2b4f" providerId="LiveId" clId="{08B2800F-51C1-4331-A418-DDC21C355C36}" dt="2025-11-28T07:51:19.780" v="190" actId="1076"/>
          <ac:spMkLst>
            <pc:docMk/>
            <pc:sldMk cId="0" sldId="286"/>
            <ac:spMk id="66" creationId="{60AE21A8-5CE3-3493-AC13-6E537180DFE9}"/>
          </ac:spMkLst>
        </pc:spChg>
        <pc:spChg chg="add del mod">
          <ac:chgData name="Krishna Priya Malladi" userId="a33056d8aa7a2b4f" providerId="LiveId" clId="{08B2800F-51C1-4331-A418-DDC21C355C36}" dt="2025-11-28T07:27:02.522" v="8" actId="931"/>
          <ac:spMkLst>
            <pc:docMk/>
            <pc:sldMk cId="0" sldId="286"/>
            <ac:spMk id="67" creationId="{F83C7177-DAF5-5F31-E3B7-2A420067D6B2}"/>
          </ac:spMkLst>
        </pc:spChg>
        <pc:spChg chg="add del mod">
          <ac:chgData name="Krishna Priya Malladi" userId="a33056d8aa7a2b4f" providerId="LiveId" clId="{08B2800F-51C1-4331-A418-DDC21C355C36}" dt="2025-11-28T07:28:03.240" v="16"/>
          <ac:spMkLst>
            <pc:docMk/>
            <pc:sldMk cId="0" sldId="286"/>
            <ac:spMk id="73" creationId="{3B8EDB18-9E9D-A1A7-87EF-81C880770984}"/>
          </ac:spMkLst>
        </pc:spChg>
        <pc:spChg chg="add del mod">
          <ac:chgData name="Krishna Priya Malladi" userId="a33056d8aa7a2b4f" providerId="LiveId" clId="{08B2800F-51C1-4331-A418-DDC21C355C36}" dt="2025-11-28T07:29:03.105" v="19" actId="931"/>
          <ac:spMkLst>
            <pc:docMk/>
            <pc:sldMk cId="0" sldId="286"/>
            <ac:spMk id="77" creationId="{F9774ADA-18F0-7E72-69C3-CD54F1F9E76D}"/>
          </ac:spMkLst>
        </pc:spChg>
        <pc:spChg chg="add del mod">
          <ac:chgData name="Krishna Priya Malladi" userId="a33056d8aa7a2b4f" providerId="LiveId" clId="{08B2800F-51C1-4331-A418-DDC21C355C36}" dt="2025-11-28T07:31:01.754" v="28" actId="931"/>
          <ac:spMkLst>
            <pc:docMk/>
            <pc:sldMk cId="0" sldId="286"/>
            <ac:spMk id="81" creationId="{4DF93985-0E2A-E813-B616-FC9C231D6E43}"/>
          </ac:spMkLst>
        </pc:spChg>
        <pc:spChg chg="add del mod">
          <ac:chgData name="Krishna Priya Malladi" userId="a33056d8aa7a2b4f" providerId="LiveId" clId="{08B2800F-51C1-4331-A418-DDC21C355C36}" dt="2025-11-28T07:41:35.591" v="112" actId="478"/>
          <ac:spMkLst>
            <pc:docMk/>
            <pc:sldMk cId="0" sldId="286"/>
            <ac:spMk id="84" creationId="{56F1E84D-E13E-B5AF-D8B8-B829B7D6183E}"/>
          </ac:spMkLst>
        </pc:spChg>
        <pc:spChg chg="add del mod">
          <ac:chgData name="Krishna Priya Malladi" userId="a33056d8aa7a2b4f" providerId="LiveId" clId="{08B2800F-51C1-4331-A418-DDC21C355C36}" dt="2025-11-28T07:34:41.139" v="41" actId="478"/>
          <ac:spMkLst>
            <pc:docMk/>
            <pc:sldMk cId="0" sldId="286"/>
            <ac:spMk id="87" creationId="{48D249E1-ACFC-B886-4C31-A8A8D8FC097C}"/>
          </ac:spMkLst>
        </pc:spChg>
        <pc:spChg chg="add del mod">
          <ac:chgData name="Krishna Priya Malladi" userId="a33056d8aa7a2b4f" providerId="LiveId" clId="{08B2800F-51C1-4331-A418-DDC21C355C36}" dt="2025-11-28T07:35:15.685" v="43" actId="931"/>
          <ac:spMkLst>
            <pc:docMk/>
            <pc:sldMk cId="0" sldId="286"/>
            <ac:spMk id="89" creationId="{469FB7F5-ACFF-2F2D-6A36-144D1DD321C8}"/>
          </ac:spMkLst>
        </pc:spChg>
        <pc:spChg chg="add del mod">
          <ac:chgData name="Krishna Priya Malladi" userId="a33056d8aa7a2b4f" providerId="LiveId" clId="{08B2800F-51C1-4331-A418-DDC21C355C36}" dt="2025-11-28T07:36:59.337" v="56" actId="478"/>
          <ac:spMkLst>
            <pc:docMk/>
            <pc:sldMk cId="0" sldId="286"/>
            <ac:spMk id="92" creationId="{792DE8AB-0987-E09C-1313-E692137BFBEB}"/>
          </ac:spMkLst>
        </pc:spChg>
        <pc:spChg chg="add mod">
          <ac:chgData name="Krishna Priya Malladi" userId="a33056d8aa7a2b4f" providerId="LiveId" clId="{08B2800F-51C1-4331-A418-DDC21C355C36}" dt="2025-11-28T07:36:25.967" v="52" actId="962"/>
          <ac:spMkLst>
            <pc:docMk/>
            <pc:sldMk cId="0" sldId="286"/>
            <ac:spMk id="95" creationId="{C1FD1EEA-D8B4-CE23-E928-48AB24514826}"/>
          </ac:spMkLst>
        </pc:spChg>
        <pc:spChg chg="add del mod">
          <ac:chgData name="Krishna Priya Malladi" userId="a33056d8aa7a2b4f" providerId="LiveId" clId="{08B2800F-51C1-4331-A418-DDC21C355C36}" dt="2025-11-28T07:37:40.857" v="58" actId="931"/>
          <ac:spMkLst>
            <pc:docMk/>
            <pc:sldMk cId="0" sldId="286"/>
            <ac:spMk id="97" creationId="{C10DA26A-97B8-C5AF-EB23-D89118B07D8A}"/>
          </ac:spMkLst>
        </pc:spChg>
        <pc:spChg chg="add mod">
          <ac:chgData name="Krishna Priya Malladi" userId="a33056d8aa7a2b4f" providerId="LiveId" clId="{08B2800F-51C1-4331-A418-DDC21C355C36}" dt="2025-11-28T07:37:42.854" v="60" actId="962"/>
          <ac:spMkLst>
            <pc:docMk/>
            <pc:sldMk cId="0" sldId="286"/>
            <ac:spMk id="100" creationId="{820C21D7-6A7E-CD36-06F6-07EC50A4C130}"/>
          </ac:spMkLst>
        </pc:spChg>
        <pc:spChg chg="add del mod">
          <ac:chgData name="Krishna Priya Malladi" userId="a33056d8aa7a2b4f" providerId="LiveId" clId="{08B2800F-51C1-4331-A418-DDC21C355C36}" dt="2025-11-28T07:41:42.276" v="114" actId="478"/>
          <ac:spMkLst>
            <pc:docMk/>
            <pc:sldMk cId="0" sldId="286"/>
            <ac:spMk id="101" creationId="{B859ABDC-4898-D894-BE13-200BAF1DD7C8}"/>
          </ac:spMkLst>
        </pc:spChg>
        <pc:picChg chg="add del mod">
          <ac:chgData name="Krishna Priya Malladi" userId="a33056d8aa7a2b4f" providerId="LiveId" clId="{08B2800F-51C1-4331-A418-DDC21C355C36}" dt="2025-11-28T07:26:47.201" v="6" actId="478"/>
          <ac:picMkLst>
            <pc:docMk/>
            <pc:sldMk cId="0" sldId="286"/>
            <ac:picMk id="65" creationId="{5063FEB0-3694-39D6-4286-BED5E2A6D0CC}"/>
          </ac:picMkLst>
        </pc:picChg>
        <pc:picChg chg="add mod">
          <ac:chgData name="Krishna Priya Malladi" userId="a33056d8aa7a2b4f" providerId="LiveId" clId="{08B2800F-51C1-4331-A418-DDC21C355C36}" dt="2025-11-28T07:48:45.225" v="140" actId="14100"/>
          <ac:picMkLst>
            <pc:docMk/>
            <pc:sldMk cId="0" sldId="286"/>
            <ac:picMk id="69" creationId="{69D4AD08-20D8-DE82-AC11-0CFEDA449672}"/>
          </ac:picMkLst>
        </pc:picChg>
        <pc:picChg chg="add del mod">
          <ac:chgData name="Krishna Priya Malladi" userId="a33056d8aa7a2b4f" providerId="LiveId" clId="{08B2800F-51C1-4331-A418-DDC21C355C36}" dt="2025-11-28T07:27:25.822" v="14" actId="478"/>
          <ac:picMkLst>
            <pc:docMk/>
            <pc:sldMk cId="0" sldId="286"/>
            <ac:picMk id="71" creationId="{D206231A-5E1D-4090-5C5D-9AE104F7B472}"/>
          </ac:picMkLst>
        </pc:picChg>
        <pc:picChg chg="add del mod">
          <ac:chgData name="Krishna Priya Malladi" userId="a33056d8aa7a2b4f" providerId="LiveId" clId="{08B2800F-51C1-4331-A418-DDC21C355C36}" dt="2025-11-28T07:28:46.691" v="17" actId="478"/>
          <ac:picMkLst>
            <pc:docMk/>
            <pc:sldMk cId="0" sldId="286"/>
            <ac:picMk id="75" creationId="{277DB473-FD9F-2780-5956-F27288A010EB}"/>
          </ac:picMkLst>
        </pc:picChg>
        <pc:picChg chg="add del mod">
          <ac:chgData name="Krishna Priya Malladi" userId="a33056d8aa7a2b4f" providerId="LiveId" clId="{08B2800F-51C1-4331-A418-DDC21C355C36}" dt="2025-11-28T07:30:46.621" v="26" actId="478"/>
          <ac:picMkLst>
            <pc:docMk/>
            <pc:sldMk cId="0" sldId="286"/>
            <ac:picMk id="79" creationId="{2122C969-0776-6E3D-160D-032FB2CFA94B}"/>
          </ac:picMkLst>
        </pc:picChg>
        <pc:picChg chg="add mod">
          <ac:chgData name="Krishna Priya Malladi" userId="a33056d8aa7a2b4f" providerId="LiveId" clId="{08B2800F-51C1-4331-A418-DDC21C355C36}" dt="2025-11-28T07:50:44.077" v="166" actId="1076"/>
          <ac:picMkLst>
            <pc:docMk/>
            <pc:sldMk cId="0" sldId="286"/>
            <ac:picMk id="83" creationId="{6EBAF038-0013-F7E4-9C6A-F2A66C26E192}"/>
          </ac:picMkLst>
        </pc:picChg>
        <pc:picChg chg="add del mod">
          <ac:chgData name="Krishna Priya Malladi" userId="a33056d8aa7a2b4f" providerId="LiveId" clId="{08B2800F-51C1-4331-A418-DDC21C355C36}" dt="2025-11-28T07:34:41.139" v="41" actId="478"/>
          <ac:picMkLst>
            <pc:docMk/>
            <pc:sldMk cId="0" sldId="286"/>
            <ac:picMk id="86" creationId="{520A7C71-CFAD-A5EA-21CD-12210614E814}"/>
          </ac:picMkLst>
        </pc:picChg>
        <pc:picChg chg="add del mod">
          <ac:chgData name="Krishna Priya Malladi" userId="a33056d8aa7a2b4f" providerId="LiveId" clId="{08B2800F-51C1-4331-A418-DDC21C355C36}" dt="2025-11-28T07:36:59.337" v="56" actId="478"/>
          <ac:picMkLst>
            <pc:docMk/>
            <pc:sldMk cId="0" sldId="286"/>
            <ac:picMk id="91" creationId="{02A1D410-A3E2-F237-F382-085EEAC35826}"/>
          </ac:picMkLst>
        </pc:picChg>
        <pc:picChg chg="add mod">
          <ac:chgData name="Krishna Priya Malladi" userId="a33056d8aa7a2b4f" providerId="LiveId" clId="{08B2800F-51C1-4331-A418-DDC21C355C36}" dt="2025-11-28T07:38:04.823" v="62" actId="14100"/>
          <ac:picMkLst>
            <pc:docMk/>
            <pc:sldMk cId="0" sldId="286"/>
            <ac:picMk id="94" creationId="{1ACCC2D2-DCAE-89B0-8B77-6628BB0571ED}"/>
          </ac:picMkLst>
        </pc:picChg>
        <pc:picChg chg="add mod">
          <ac:chgData name="Krishna Priya Malladi" userId="a33056d8aa7a2b4f" providerId="LiveId" clId="{08B2800F-51C1-4331-A418-DDC21C355C36}" dt="2025-11-28T07:37:50.393" v="61" actId="14100"/>
          <ac:picMkLst>
            <pc:docMk/>
            <pc:sldMk cId="0" sldId="286"/>
            <ac:picMk id="99" creationId="{23F4B354-BF35-F9A7-9BC6-E4677ECD3D6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11/27/2025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11/27/2025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2593" y="457202"/>
            <a:ext cx="32009976" cy="1447800"/>
          </a:xfrm>
          <a:prstGeom prst="rect">
            <a:avLst/>
          </a:prstGeom>
        </p:spPr>
        <p:txBody>
          <a:bodyPr lIns="91436" tIns="45717" rIns="91436" bIns="45717" anchor="ctr" anchorCtr="0"/>
          <a:lstStyle>
            <a:lvl1pPr>
              <a:defRPr b="1"/>
            </a:lvl1pPr>
          </a:lstStyle>
          <a:p>
            <a:r>
              <a:rPr lang="en-US" dirty="0"/>
              <a:t>Click here to add the poster title</a:t>
            </a:r>
          </a:p>
        </p:txBody>
      </p:sp>
      <p:sp>
        <p:nvSpPr>
          <p:cNvPr id="4" name="Text Placeholder 3"/>
          <p:cNvSpPr>
            <a:spLocks noGrp="1"/>
          </p:cNvSpPr>
          <p:nvPr>
            <p:ph type="body" sz="quarter" idx="10" hasCustomPrompt="1"/>
          </p:nvPr>
        </p:nvSpPr>
        <p:spPr>
          <a:xfrm>
            <a:off x="904188" y="6004405"/>
            <a:ext cx="100568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1" y="5265739"/>
            <a:ext cx="10048875" cy="754045"/>
          </a:xfrm>
          <a:prstGeom prst="rect">
            <a:avLst/>
          </a:prstGeom>
          <a:solidFill>
            <a:schemeClr val="accent5">
              <a:lumMod val="50000"/>
            </a:schemeClr>
          </a:solidFill>
        </p:spPr>
        <p:txBody>
          <a:bodyPr lIns="91436" tIns="91436" rIns="91436" bIns="91436" anchor="ctr" anchorCtr="0">
            <a:spAutoFit/>
          </a:bodyPr>
          <a:lstStyle>
            <a:lvl1pPr algn="ctr">
              <a:buNone/>
              <a:defRPr sz="3700" b="1" baseline="0">
                <a:solidFill>
                  <a:schemeClr val="bg1"/>
                </a:solidFill>
              </a:defRPr>
            </a:lvl1pPr>
          </a:lstStyle>
          <a:p>
            <a:pPr lvl="0"/>
            <a:r>
              <a:rPr lang="en-US" dirty="0"/>
              <a:t>(click to edit) INTRODUCTION or ABSTRACT</a:t>
            </a:r>
          </a:p>
        </p:txBody>
      </p:sp>
      <p:sp>
        <p:nvSpPr>
          <p:cNvPr id="14" name="Picture Placeholder 13"/>
          <p:cNvSpPr>
            <a:spLocks noGrp="1"/>
          </p:cNvSpPr>
          <p:nvPr>
            <p:ph type="pic" sz="quarter" idx="15" hasCustomPrompt="1"/>
          </p:nvPr>
        </p:nvSpPr>
        <p:spPr>
          <a:xfrm>
            <a:off x="914400" y="11430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a:t>LOGO</a:t>
            </a:r>
          </a:p>
        </p:txBody>
      </p:sp>
      <p:sp>
        <p:nvSpPr>
          <p:cNvPr id="18" name="Picture Placeholder 13"/>
          <p:cNvSpPr>
            <a:spLocks noGrp="1"/>
          </p:cNvSpPr>
          <p:nvPr>
            <p:ph type="pic" sz="quarter" idx="18" hasCustomPrompt="1"/>
          </p:nvPr>
        </p:nvSpPr>
        <p:spPr>
          <a:xfrm>
            <a:off x="38557200" y="12192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a:t>LOGO</a:t>
            </a:r>
          </a:p>
        </p:txBody>
      </p:sp>
      <p:sp>
        <p:nvSpPr>
          <p:cNvPr id="20" name="Text Placeholder 5"/>
          <p:cNvSpPr>
            <a:spLocks noGrp="1"/>
          </p:cNvSpPr>
          <p:nvPr>
            <p:ph type="body" sz="quarter" idx="20" hasCustomPrompt="1"/>
          </p:nvPr>
        </p:nvSpPr>
        <p:spPr>
          <a:xfrm>
            <a:off x="922339" y="14212513"/>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587165" y="5996467"/>
            <a:ext cx="10048874"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587166" y="5265739"/>
            <a:ext cx="10048875" cy="754045"/>
          </a:xfrm>
          <a:prstGeom prst="rect">
            <a:avLst/>
          </a:prstGeom>
          <a:solidFill>
            <a:schemeClr val="accent5">
              <a:lumMod val="50000"/>
            </a:schemeClr>
          </a:solidFill>
        </p:spPr>
        <p:txBody>
          <a:bodyPr lIns="91436" tIns="91436" rIns="91436" bIns="91436" anchor="ctr" anchorCtr="0">
            <a:spAutoFit/>
          </a:bodyPr>
          <a:lstStyle>
            <a:lvl1pPr algn="ctr">
              <a:buNone/>
              <a:defRPr sz="3700" b="1" baseline="0">
                <a:solidFill>
                  <a:schemeClr val="bg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258339" y="6004405"/>
            <a:ext cx="10048874"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250400" y="5257801"/>
            <a:ext cx="10058400" cy="754045"/>
          </a:xfrm>
          <a:prstGeom prst="rect">
            <a:avLst/>
          </a:prstGeom>
          <a:solidFill>
            <a:schemeClr val="accent5">
              <a:lumMod val="50000"/>
            </a:schemeClr>
          </a:solidFill>
        </p:spPr>
        <p:txBody>
          <a:bodyPr lIns="91436" tIns="91436" rIns="91436" bIns="91436" anchor="ctr" anchorCtr="0">
            <a:spAutoFit/>
          </a:bodyPr>
          <a:lstStyle>
            <a:lvl1pPr algn="ctr">
              <a:buNone/>
              <a:defRPr sz="3700" b="1" baseline="0">
                <a:solidFill>
                  <a:schemeClr val="bg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2924750" y="5265739"/>
            <a:ext cx="10047018"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924750" y="6004405"/>
            <a:ext cx="1004701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919059" y="14272738"/>
            <a:ext cx="10047018"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2997777" y="15011402"/>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924750" y="25679401"/>
            <a:ext cx="10047018"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11" name="Text Placeholder 5"/>
          <p:cNvSpPr>
            <a:spLocks noGrp="1"/>
          </p:cNvSpPr>
          <p:nvPr>
            <p:ph type="body" sz="quarter" idx="95"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60" name="Text Placeholder 3"/>
          <p:cNvSpPr>
            <a:spLocks noGrp="1"/>
          </p:cNvSpPr>
          <p:nvPr>
            <p:ph type="body" sz="quarter" idx="96" hasCustomPrompt="1"/>
          </p:nvPr>
        </p:nvSpPr>
        <p:spPr>
          <a:xfrm>
            <a:off x="904188" y="14951552"/>
            <a:ext cx="100568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03" name="Text Placeholder 3"/>
          <p:cNvSpPr>
            <a:spLocks noGrp="1"/>
          </p:cNvSpPr>
          <p:nvPr>
            <p:ph type="body" sz="quarter" idx="107"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51" name="Text Placeholder 3"/>
          <p:cNvSpPr>
            <a:spLocks noGrp="1"/>
          </p:cNvSpPr>
          <p:nvPr>
            <p:ph type="body" sz="quarter" idx="116"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52" name="Text Placeholder 3"/>
          <p:cNvSpPr>
            <a:spLocks noGrp="1"/>
          </p:cNvSpPr>
          <p:nvPr>
            <p:ph type="body" sz="quarter" idx="117"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53" name="Text Placeholder 3"/>
          <p:cNvSpPr>
            <a:spLocks noGrp="1"/>
          </p:cNvSpPr>
          <p:nvPr>
            <p:ph type="body" sz="quarter" idx="118"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54" name="Text Placeholder 3"/>
          <p:cNvSpPr>
            <a:spLocks noGrp="1"/>
          </p:cNvSpPr>
          <p:nvPr>
            <p:ph type="body" sz="quarter" idx="119"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55" name="Text Placeholder 3"/>
          <p:cNvSpPr>
            <a:spLocks noGrp="1"/>
          </p:cNvSpPr>
          <p:nvPr>
            <p:ph type="body" sz="quarter" idx="120"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56" name="Text Placeholder 3"/>
          <p:cNvSpPr>
            <a:spLocks noGrp="1"/>
          </p:cNvSpPr>
          <p:nvPr>
            <p:ph type="body" sz="quarter" idx="121"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57" name="Text Placeholder 3"/>
          <p:cNvSpPr>
            <a:spLocks noGrp="1"/>
          </p:cNvSpPr>
          <p:nvPr>
            <p:ph type="body" sz="quarter" idx="122"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58" name="Text Placeholder 3"/>
          <p:cNvSpPr>
            <a:spLocks noGrp="1"/>
          </p:cNvSpPr>
          <p:nvPr>
            <p:ph type="body" sz="quarter" idx="123"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59" name="Text Placeholder 3"/>
          <p:cNvSpPr>
            <a:spLocks noGrp="1"/>
          </p:cNvSpPr>
          <p:nvPr>
            <p:ph type="body" sz="quarter" idx="124"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61" name="Text Placeholder 3"/>
          <p:cNvSpPr>
            <a:spLocks noGrp="1"/>
          </p:cNvSpPr>
          <p:nvPr>
            <p:ph type="body" sz="quarter" idx="125"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83" name="Picture Placeholder 13"/>
          <p:cNvSpPr>
            <a:spLocks noGrp="1"/>
          </p:cNvSpPr>
          <p:nvPr>
            <p:ph type="pic" sz="quarter" idx="115"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84" name="Picture Placeholder 13"/>
          <p:cNvSpPr>
            <a:spLocks noGrp="1"/>
          </p:cNvSpPr>
          <p:nvPr>
            <p:ph type="pic" sz="quarter" idx="126"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85" name="Picture Placeholder 13"/>
          <p:cNvSpPr>
            <a:spLocks noGrp="1"/>
          </p:cNvSpPr>
          <p:nvPr>
            <p:ph type="pic" sz="quarter" idx="127"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86" name="Picture Placeholder 13"/>
          <p:cNvSpPr>
            <a:spLocks noGrp="1"/>
          </p:cNvSpPr>
          <p:nvPr>
            <p:ph type="pic" sz="quarter" idx="128"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87" name="Picture Placeholder 13"/>
          <p:cNvSpPr>
            <a:spLocks noGrp="1"/>
          </p:cNvSpPr>
          <p:nvPr>
            <p:ph type="pic" sz="quarter" idx="129"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89" name="Picture Placeholder 13"/>
          <p:cNvSpPr>
            <a:spLocks noGrp="1"/>
          </p:cNvSpPr>
          <p:nvPr>
            <p:ph type="pic" sz="quarter" idx="130"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92" name="Picture Placeholder 13"/>
          <p:cNvSpPr>
            <a:spLocks noGrp="1"/>
          </p:cNvSpPr>
          <p:nvPr>
            <p:ph type="pic" sz="quarter" idx="131"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95" name="Picture Placeholder 13"/>
          <p:cNvSpPr>
            <a:spLocks noGrp="1"/>
          </p:cNvSpPr>
          <p:nvPr>
            <p:ph type="pic" sz="quarter" idx="132"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98" name="Picture Placeholder 13"/>
          <p:cNvSpPr>
            <a:spLocks noGrp="1"/>
          </p:cNvSpPr>
          <p:nvPr>
            <p:ph type="pic" sz="quarter" idx="133"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112" name="Picture Placeholder 13"/>
          <p:cNvSpPr>
            <a:spLocks noGrp="1"/>
          </p:cNvSpPr>
          <p:nvPr>
            <p:ph type="pic" sz="quarter" idx="134"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121" name="Picture Placeholder 13"/>
          <p:cNvSpPr>
            <a:spLocks noGrp="1"/>
          </p:cNvSpPr>
          <p:nvPr>
            <p:ph type="pic" sz="quarter" idx="135"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62" name="Text Placeholder 5"/>
          <p:cNvSpPr>
            <a:spLocks noGrp="1"/>
          </p:cNvSpPr>
          <p:nvPr>
            <p:ph type="body" sz="quarter" idx="136"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63" name="Text Placeholder 5"/>
          <p:cNvSpPr>
            <a:spLocks noGrp="1"/>
          </p:cNvSpPr>
          <p:nvPr>
            <p:ph type="body" sz="quarter" idx="137"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64" name="Text Placeholder 5"/>
          <p:cNvSpPr>
            <a:spLocks noGrp="1"/>
          </p:cNvSpPr>
          <p:nvPr>
            <p:ph type="body" sz="quarter" idx="138"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65" name="Text Placeholder 5"/>
          <p:cNvSpPr>
            <a:spLocks noGrp="1"/>
          </p:cNvSpPr>
          <p:nvPr>
            <p:ph type="body" sz="quarter" idx="139"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66" name="Text Placeholder 5"/>
          <p:cNvSpPr>
            <a:spLocks noGrp="1"/>
          </p:cNvSpPr>
          <p:nvPr>
            <p:ph type="body" sz="quarter" idx="140"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67" name="Text Placeholder 5"/>
          <p:cNvSpPr>
            <a:spLocks noGrp="1"/>
          </p:cNvSpPr>
          <p:nvPr>
            <p:ph type="body" sz="quarter" idx="141"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68" name="Text Placeholder 5"/>
          <p:cNvSpPr>
            <a:spLocks noGrp="1"/>
          </p:cNvSpPr>
          <p:nvPr>
            <p:ph type="body" sz="quarter" idx="142"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69" name="Text Placeholder 5"/>
          <p:cNvSpPr>
            <a:spLocks noGrp="1"/>
          </p:cNvSpPr>
          <p:nvPr>
            <p:ph type="body" sz="quarter" idx="143"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70" name="Text Placeholder 5"/>
          <p:cNvSpPr>
            <a:spLocks noGrp="1"/>
          </p:cNvSpPr>
          <p:nvPr>
            <p:ph type="body" sz="quarter" idx="144"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71" name="Text Placeholder 5"/>
          <p:cNvSpPr>
            <a:spLocks noGrp="1"/>
          </p:cNvSpPr>
          <p:nvPr>
            <p:ph type="body" sz="quarter" idx="145"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72" name="Text Placeholder 5"/>
          <p:cNvSpPr>
            <a:spLocks noGrp="1"/>
          </p:cNvSpPr>
          <p:nvPr>
            <p:ph type="body" sz="quarter" idx="146"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73" name="Text Placeholder 5"/>
          <p:cNvSpPr>
            <a:spLocks noGrp="1"/>
          </p:cNvSpPr>
          <p:nvPr>
            <p:ph type="body" sz="quarter" idx="147"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74" name="Text Placeholder 5"/>
          <p:cNvSpPr>
            <a:spLocks noGrp="1"/>
          </p:cNvSpPr>
          <p:nvPr>
            <p:ph type="body" sz="quarter" idx="148"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75" name="Text Placeholder 5"/>
          <p:cNvSpPr>
            <a:spLocks noGrp="1"/>
          </p:cNvSpPr>
          <p:nvPr>
            <p:ph type="body" sz="quarter" idx="149"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77" name="Text Placeholder 76"/>
          <p:cNvSpPr>
            <a:spLocks noGrp="1"/>
          </p:cNvSpPr>
          <p:nvPr>
            <p:ph type="body" sz="quarter" idx="150" hasCustomPrompt="1"/>
          </p:nvPr>
        </p:nvSpPr>
        <p:spPr>
          <a:xfrm>
            <a:off x="5932593" y="3185162"/>
            <a:ext cx="31998968" cy="1280160"/>
          </a:xfrm>
          <a:prstGeom prst="rect">
            <a:avLst/>
          </a:prstGeom>
        </p:spPr>
        <p:txBody>
          <a:bodyPr/>
          <a:lstStyle>
            <a:lvl1pPr algn="ctr">
              <a:buFontTx/>
              <a:buNone/>
              <a:defRPr sz="54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8" name="Text Placeholder 76"/>
          <p:cNvSpPr>
            <a:spLocks noGrp="1"/>
          </p:cNvSpPr>
          <p:nvPr>
            <p:ph type="body" sz="quarter" idx="151" hasCustomPrompt="1"/>
          </p:nvPr>
        </p:nvSpPr>
        <p:spPr>
          <a:xfrm>
            <a:off x="5932593" y="1905002"/>
            <a:ext cx="31998968" cy="1280160"/>
          </a:xfrm>
          <a:prstGeom prst="rect">
            <a:avLst/>
          </a:prstGeom>
        </p:spPr>
        <p:txBody>
          <a:bodyPr/>
          <a:lstStyle>
            <a:lvl1pPr algn="ctr">
              <a:buFontTx/>
              <a:buNone/>
              <a:defRPr sz="7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004405"/>
            <a:ext cx="13591277"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5265739"/>
            <a:ext cx="13573126"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(click to add) INTRODUCTION or ABSTRACT</a:t>
            </a:r>
          </a:p>
        </p:txBody>
      </p:sp>
      <p:sp>
        <p:nvSpPr>
          <p:cNvPr id="14" name="Picture Placeholder 13"/>
          <p:cNvSpPr>
            <a:spLocks noGrp="1"/>
          </p:cNvSpPr>
          <p:nvPr>
            <p:ph type="pic" sz="quarter" idx="15" hasCustomPrompt="1"/>
          </p:nvPr>
        </p:nvSpPr>
        <p:spPr>
          <a:xfrm>
            <a:off x="914400" y="11430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a:t>LOGO</a:t>
            </a:r>
          </a:p>
        </p:txBody>
      </p:sp>
      <p:sp>
        <p:nvSpPr>
          <p:cNvPr id="18" name="Picture Placeholder 13"/>
          <p:cNvSpPr>
            <a:spLocks noGrp="1"/>
          </p:cNvSpPr>
          <p:nvPr>
            <p:ph type="pic" sz="quarter" idx="18" hasCustomPrompt="1"/>
          </p:nvPr>
        </p:nvSpPr>
        <p:spPr>
          <a:xfrm>
            <a:off x="38557200" y="12192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a:t>LOGO</a:t>
            </a:r>
          </a:p>
        </p:txBody>
      </p:sp>
      <p:sp>
        <p:nvSpPr>
          <p:cNvPr id="19" name="Text Placeholder 3"/>
          <p:cNvSpPr>
            <a:spLocks noGrp="1"/>
          </p:cNvSpPr>
          <p:nvPr>
            <p:ph type="body" sz="quarter" idx="19" hasCustomPrompt="1"/>
          </p:nvPr>
        </p:nvSpPr>
        <p:spPr>
          <a:xfrm>
            <a:off x="922338" y="17949530"/>
            <a:ext cx="13592864"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7242973"/>
            <a:ext cx="13573125"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1304135"/>
            <a:ext cx="13571534"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573407"/>
            <a:ext cx="13571534"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6012343"/>
            <a:ext cx="13571534"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5265739"/>
            <a:ext cx="13579475"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1" y="5265739"/>
            <a:ext cx="13576029"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1" y="6004405"/>
            <a:ext cx="13576029"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7210866"/>
            <a:ext cx="13576029"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0" y="17949530"/>
            <a:ext cx="13581061"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679401"/>
            <a:ext cx="13576029"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2" y="26418067"/>
            <a:ext cx="13581061"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58" name="Title 1"/>
          <p:cNvSpPr>
            <a:spLocks noGrp="1"/>
          </p:cNvSpPr>
          <p:nvPr>
            <p:ph type="title" hasCustomPrompt="1"/>
          </p:nvPr>
        </p:nvSpPr>
        <p:spPr>
          <a:xfrm>
            <a:off x="5932593" y="457202"/>
            <a:ext cx="32009976" cy="1447800"/>
          </a:xfrm>
          <a:prstGeom prst="rect">
            <a:avLst/>
          </a:prstGeom>
        </p:spPr>
        <p:txBody>
          <a:bodyPr lIns="91436" tIns="45717" rIns="91436" bIns="45717" anchor="ctr" anchorCtr="0"/>
          <a:lstStyle>
            <a:lvl1pPr>
              <a:defRPr b="1"/>
            </a:lvl1pPr>
          </a:lstStyle>
          <a:p>
            <a:r>
              <a:rPr lang="en-US" dirty="0"/>
              <a:t>Click here to add the poster title</a:t>
            </a:r>
          </a:p>
        </p:txBody>
      </p:sp>
      <p:sp>
        <p:nvSpPr>
          <p:cNvPr id="59" name="Text Placeholder 76"/>
          <p:cNvSpPr>
            <a:spLocks noGrp="1"/>
          </p:cNvSpPr>
          <p:nvPr>
            <p:ph type="body" sz="quarter" idx="150" hasCustomPrompt="1"/>
          </p:nvPr>
        </p:nvSpPr>
        <p:spPr>
          <a:xfrm>
            <a:off x="5932593" y="3185162"/>
            <a:ext cx="31998968" cy="1280160"/>
          </a:xfrm>
          <a:prstGeom prst="rect">
            <a:avLst/>
          </a:prstGeom>
        </p:spPr>
        <p:txBody>
          <a:bodyPr/>
          <a:lstStyle>
            <a:lvl1pPr algn="ctr">
              <a:buFontTx/>
              <a:buNone/>
              <a:defRPr sz="54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2" name="Text Placeholder 76"/>
          <p:cNvSpPr>
            <a:spLocks noGrp="1"/>
          </p:cNvSpPr>
          <p:nvPr>
            <p:ph type="body" sz="quarter" idx="151" hasCustomPrompt="1"/>
          </p:nvPr>
        </p:nvSpPr>
        <p:spPr>
          <a:xfrm>
            <a:off x="5932593" y="1905002"/>
            <a:ext cx="31998968" cy="1280160"/>
          </a:xfrm>
          <a:prstGeom prst="rect">
            <a:avLst/>
          </a:prstGeom>
        </p:spPr>
        <p:txBody>
          <a:bodyPr/>
          <a:lstStyle>
            <a:lvl1pPr algn="ctr">
              <a:buFontTx/>
              <a:buNone/>
              <a:defRPr sz="7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1" name="Text Placeholder 5"/>
          <p:cNvSpPr>
            <a:spLocks noGrp="1"/>
          </p:cNvSpPr>
          <p:nvPr>
            <p:ph type="body" sz="quarter" idx="95"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72" name="Text Placeholder 3"/>
          <p:cNvSpPr>
            <a:spLocks noGrp="1"/>
          </p:cNvSpPr>
          <p:nvPr>
            <p:ph type="body" sz="quarter" idx="107"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73" name="Text Placeholder 3"/>
          <p:cNvSpPr>
            <a:spLocks noGrp="1"/>
          </p:cNvSpPr>
          <p:nvPr>
            <p:ph type="body" sz="quarter" idx="116"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74" name="Text Placeholder 3"/>
          <p:cNvSpPr>
            <a:spLocks noGrp="1"/>
          </p:cNvSpPr>
          <p:nvPr>
            <p:ph type="body" sz="quarter" idx="117"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75" name="Text Placeholder 3"/>
          <p:cNvSpPr>
            <a:spLocks noGrp="1"/>
          </p:cNvSpPr>
          <p:nvPr>
            <p:ph type="body" sz="quarter" idx="118"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76" name="Text Placeholder 3"/>
          <p:cNvSpPr>
            <a:spLocks noGrp="1"/>
          </p:cNvSpPr>
          <p:nvPr>
            <p:ph type="body" sz="quarter" idx="119"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77" name="Text Placeholder 3"/>
          <p:cNvSpPr>
            <a:spLocks noGrp="1"/>
          </p:cNvSpPr>
          <p:nvPr>
            <p:ph type="body" sz="quarter" idx="120"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78" name="Text Placeholder 3"/>
          <p:cNvSpPr>
            <a:spLocks noGrp="1"/>
          </p:cNvSpPr>
          <p:nvPr>
            <p:ph type="body" sz="quarter" idx="121"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79" name="Text Placeholder 3"/>
          <p:cNvSpPr>
            <a:spLocks noGrp="1"/>
          </p:cNvSpPr>
          <p:nvPr>
            <p:ph type="body" sz="quarter" idx="122"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80" name="Text Placeholder 3"/>
          <p:cNvSpPr>
            <a:spLocks noGrp="1"/>
          </p:cNvSpPr>
          <p:nvPr>
            <p:ph type="body" sz="quarter" idx="123"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81" name="Text Placeholder 3"/>
          <p:cNvSpPr>
            <a:spLocks noGrp="1"/>
          </p:cNvSpPr>
          <p:nvPr>
            <p:ph type="body" sz="quarter" idx="124"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82" name="Text Placeholder 3"/>
          <p:cNvSpPr>
            <a:spLocks noGrp="1"/>
          </p:cNvSpPr>
          <p:nvPr>
            <p:ph type="body" sz="quarter" idx="125"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83" name="Picture Placeholder 13"/>
          <p:cNvSpPr>
            <a:spLocks noGrp="1"/>
          </p:cNvSpPr>
          <p:nvPr>
            <p:ph type="pic" sz="quarter" idx="115"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84" name="Picture Placeholder 13"/>
          <p:cNvSpPr>
            <a:spLocks noGrp="1"/>
          </p:cNvSpPr>
          <p:nvPr>
            <p:ph type="pic" sz="quarter" idx="126"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85" name="Picture Placeholder 13"/>
          <p:cNvSpPr>
            <a:spLocks noGrp="1"/>
          </p:cNvSpPr>
          <p:nvPr>
            <p:ph type="pic" sz="quarter" idx="127"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86" name="Picture Placeholder 13"/>
          <p:cNvSpPr>
            <a:spLocks noGrp="1"/>
          </p:cNvSpPr>
          <p:nvPr>
            <p:ph type="pic" sz="quarter" idx="128"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87" name="Picture Placeholder 13"/>
          <p:cNvSpPr>
            <a:spLocks noGrp="1"/>
          </p:cNvSpPr>
          <p:nvPr>
            <p:ph type="pic" sz="quarter" idx="129"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88" name="Picture Placeholder 13"/>
          <p:cNvSpPr>
            <a:spLocks noGrp="1"/>
          </p:cNvSpPr>
          <p:nvPr>
            <p:ph type="pic" sz="quarter" idx="130"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89" name="Picture Placeholder 13"/>
          <p:cNvSpPr>
            <a:spLocks noGrp="1"/>
          </p:cNvSpPr>
          <p:nvPr>
            <p:ph type="pic" sz="quarter" idx="131"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90" name="Picture Placeholder 13"/>
          <p:cNvSpPr>
            <a:spLocks noGrp="1"/>
          </p:cNvSpPr>
          <p:nvPr>
            <p:ph type="pic" sz="quarter" idx="132"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91" name="Picture Placeholder 13"/>
          <p:cNvSpPr>
            <a:spLocks noGrp="1"/>
          </p:cNvSpPr>
          <p:nvPr>
            <p:ph type="pic" sz="quarter" idx="133"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92" name="Picture Placeholder 13"/>
          <p:cNvSpPr>
            <a:spLocks noGrp="1"/>
          </p:cNvSpPr>
          <p:nvPr>
            <p:ph type="pic" sz="quarter" idx="134"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93" name="Picture Placeholder 13"/>
          <p:cNvSpPr>
            <a:spLocks noGrp="1"/>
          </p:cNvSpPr>
          <p:nvPr>
            <p:ph type="pic" sz="quarter" idx="135"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94" name="Text Placeholder 5"/>
          <p:cNvSpPr>
            <a:spLocks noGrp="1"/>
          </p:cNvSpPr>
          <p:nvPr>
            <p:ph type="body" sz="quarter" idx="136"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95" name="Text Placeholder 5"/>
          <p:cNvSpPr>
            <a:spLocks noGrp="1"/>
          </p:cNvSpPr>
          <p:nvPr>
            <p:ph type="body" sz="quarter" idx="137"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96" name="Text Placeholder 5"/>
          <p:cNvSpPr>
            <a:spLocks noGrp="1"/>
          </p:cNvSpPr>
          <p:nvPr>
            <p:ph type="body" sz="quarter" idx="138"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97" name="Text Placeholder 5"/>
          <p:cNvSpPr>
            <a:spLocks noGrp="1"/>
          </p:cNvSpPr>
          <p:nvPr>
            <p:ph type="body" sz="quarter" idx="139"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98" name="Text Placeholder 5"/>
          <p:cNvSpPr>
            <a:spLocks noGrp="1"/>
          </p:cNvSpPr>
          <p:nvPr>
            <p:ph type="body" sz="quarter" idx="140"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99" name="Text Placeholder 5"/>
          <p:cNvSpPr>
            <a:spLocks noGrp="1"/>
          </p:cNvSpPr>
          <p:nvPr>
            <p:ph type="body" sz="quarter" idx="141"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100" name="Text Placeholder 5"/>
          <p:cNvSpPr>
            <a:spLocks noGrp="1"/>
          </p:cNvSpPr>
          <p:nvPr>
            <p:ph type="body" sz="quarter" idx="142"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101" name="Text Placeholder 5"/>
          <p:cNvSpPr>
            <a:spLocks noGrp="1"/>
          </p:cNvSpPr>
          <p:nvPr>
            <p:ph type="body" sz="quarter" idx="143"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102" name="Text Placeholder 5"/>
          <p:cNvSpPr>
            <a:spLocks noGrp="1"/>
          </p:cNvSpPr>
          <p:nvPr>
            <p:ph type="body" sz="quarter" idx="144"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103" name="Text Placeholder 5"/>
          <p:cNvSpPr>
            <a:spLocks noGrp="1"/>
          </p:cNvSpPr>
          <p:nvPr>
            <p:ph type="body" sz="quarter" idx="145"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104" name="Text Placeholder 5"/>
          <p:cNvSpPr>
            <a:spLocks noGrp="1"/>
          </p:cNvSpPr>
          <p:nvPr>
            <p:ph type="body" sz="quarter" idx="146"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105" name="Text Placeholder 5"/>
          <p:cNvSpPr>
            <a:spLocks noGrp="1"/>
          </p:cNvSpPr>
          <p:nvPr>
            <p:ph type="body" sz="quarter" idx="147"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106" name="Text Placeholder 5"/>
          <p:cNvSpPr>
            <a:spLocks noGrp="1"/>
          </p:cNvSpPr>
          <p:nvPr>
            <p:ph type="body" sz="quarter" idx="148"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107" name="Text Placeholder 5"/>
          <p:cNvSpPr>
            <a:spLocks noGrp="1"/>
          </p:cNvSpPr>
          <p:nvPr>
            <p:ph type="body" sz="quarter" idx="149"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004405"/>
            <a:ext cx="10056813"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922341" y="5265739"/>
            <a:ext cx="10048875" cy="754045"/>
          </a:xfrm>
          <a:prstGeom prst="rect">
            <a:avLst/>
          </a:prstGeom>
          <a:solidFill>
            <a:schemeClr val="accent5">
              <a:lumMod val="50000"/>
            </a:schemeClr>
          </a:solidFill>
        </p:spPr>
        <p:txBody>
          <a:bodyPr lIns="91436" tIns="91436" rIns="91436" bIns="91436" anchor="ctr" anchorCtr="0">
            <a:spAutoFit/>
          </a:bodyPr>
          <a:lstStyle>
            <a:lvl1pPr algn="ctr">
              <a:buNone/>
              <a:defRPr sz="3700" b="1" baseline="0">
                <a:solidFill>
                  <a:schemeClr val="bg1"/>
                </a:solidFill>
              </a:defRPr>
            </a:lvl1pPr>
          </a:lstStyle>
          <a:p>
            <a:pPr lvl="0"/>
            <a:r>
              <a:rPr lang="en-US" dirty="0"/>
              <a:t>(click to add) INTRODUCTION or ABSTRACT</a:t>
            </a:r>
          </a:p>
        </p:txBody>
      </p:sp>
      <p:sp>
        <p:nvSpPr>
          <p:cNvPr id="14" name="Picture Placeholder 13"/>
          <p:cNvSpPr>
            <a:spLocks noGrp="1"/>
          </p:cNvSpPr>
          <p:nvPr>
            <p:ph type="pic" sz="quarter" idx="15" hasCustomPrompt="1"/>
          </p:nvPr>
        </p:nvSpPr>
        <p:spPr>
          <a:xfrm>
            <a:off x="914400" y="11430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a:t>LOGO</a:t>
            </a:r>
          </a:p>
        </p:txBody>
      </p:sp>
      <p:sp>
        <p:nvSpPr>
          <p:cNvPr id="18" name="Picture Placeholder 13"/>
          <p:cNvSpPr>
            <a:spLocks noGrp="1"/>
          </p:cNvSpPr>
          <p:nvPr>
            <p:ph type="pic" sz="quarter" idx="18" hasCustomPrompt="1"/>
          </p:nvPr>
        </p:nvSpPr>
        <p:spPr>
          <a:xfrm>
            <a:off x="38557200" y="12192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a:t>LOGO</a:t>
            </a:r>
          </a:p>
        </p:txBody>
      </p:sp>
      <p:sp>
        <p:nvSpPr>
          <p:cNvPr id="19" name="Text Placeholder 3"/>
          <p:cNvSpPr>
            <a:spLocks noGrp="1"/>
          </p:cNvSpPr>
          <p:nvPr>
            <p:ph type="body" sz="quarter" idx="19" hasCustomPrompt="1"/>
          </p:nvPr>
        </p:nvSpPr>
        <p:spPr>
          <a:xfrm>
            <a:off x="902598" y="14919070"/>
            <a:ext cx="1005840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5996467"/>
            <a:ext cx="20720048"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5265739"/>
            <a:ext cx="20720050"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1587164" y="21813410"/>
            <a:ext cx="2072005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2924750" y="5265739"/>
            <a:ext cx="10047018"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2924750" y="6004405"/>
            <a:ext cx="10047018"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19059" y="14272738"/>
            <a:ext cx="10047018"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2997777" y="15011402"/>
            <a:ext cx="1005205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24750" y="25669876"/>
            <a:ext cx="10047018"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0" name="Title 1"/>
          <p:cNvSpPr>
            <a:spLocks noGrp="1"/>
          </p:cNvSpPr>
          <p:nvPr>
            <p:ph type="title" hasCustomPrompt="1"/>
          </p:nvPr>
        </p:nvSpPr>
        <p:spPr>
          <a:xfrm>
            <a:off x="5932593" y="457202"/>
            <a:ext cx="32009976" cy="1447800"/>
          </a:xfrm>
          <a:prstGeom prst="rect">
            <a:avLst/>
          </a:prstGeom>
        </p:spPr>
        <p:txBody>
          <a:bodyPr lIns="91436" tIns="45717" rIns="91436" bIns="45717" anchor="ctr" anchorCtr="0"/>
          <a:lstStyle>
            <a:lvl1pPr>
              <a:defRPr b="1"/>
            </a:lvl1pPr>
          </a:lstStyle>
          <a:p>
            <a:r>
              <a:rPr lang="en-US" dirty="0"/>
              <a:t>Click here to add the poster title</a:t>
            </a:r>
          </a:p>
        </p:txBody>
      </p:sp>
      <p:sp>
        <p:nvSpPr>
          <p:cNvPr id="61" name="Text Placeholder 76"/>
          <p:cNvSpPr>
            <a:spLocks noGrp="1"/>
          </p:cNvSpPr>
          <p:nvPr>
            <p:ph type="body" sz="quarter" idx="150" hasCustomPrompt="1"/>
          </p:nvPr>
        </p:nvSpPr>
        <p:spPr>
          <a:xfrm>
            <a:off x="5932593" y="3185162"/>
            <a:ext cx="31998968" cy="1280160"/>
          </a:xfrm>
          <a:prstGeom prst="rect">
            <a:avLst/>
          </a:prstGeom>
        </p:spPr>
        <p:txBody>
          <a:bodyPr/>
          <a:lstStyle>
            <a:lvl1pPr algn="ctr">
              <a:buFontTx/>
              <a:buNone/>
              <a:defRPr sz="54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2" name="Text Placeholder 76"/>
          <p:cNvSpPr>
            <a:spLocks noGrp="1"/>
          </p:cNvSpPr>
          <p:nvPr>
            <p:ph type="body" sz="quarter" idx="151" hasCustomPrompt="1"/>
          </p:nvPr>
        </p:nvSpPr>
        <p:spPr>
          <a:xfrm>
            <a:off x="5932593" y="1905002"/>
            <a:ext cx="31998968" cy="1280160"/>
          </a:xfrm>
          <a:prstGeom prst="rect">
            <a:avLst/>
          </a:prstGeom>
        </p:spPr>
        <p:txBody>
          <a:bodyPr/>
          <a:lstStyle>
            <a:lvl1pPr algn="ctr">
              <a:buFontTx/>
              <a:buNone/>
              <a:defRPr sz="7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1" name="Text Placeholder 5"/>
          <p:cNvSpPr>
            <a:spLocks noGrp="1"/>
          </p:cNvSpPr>
          <p:nvPr>
            <p:ph type="body" sz="quarter" idx="95"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72" name="Text Placeholder 3"/>
          <p:cNvSpPr>
            <a:spLocks noGrp="1"/>
          </p:cNvSpPr>
          <p:nvPr>
            <p:ph type="body" sz="quarter" idx="107"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73" name="Text Placeholder 3"/>
          <p:cNvSpPr>
            <a:spLocks noGrp="1"/>
          </p:cNvSpPr>
          <p:nvPr>
            <p:ph type="body" sz="quarter" idx="116"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74" name="Text Placeholder 3"/>
          <p:cNvSpPr>
            <a:spLocks noGrp="1"/>
          </p:cNvSpPr>
          <p:nvPr>
            <p:ph type="body" sz="quarter" idx="117"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75" name="Text Placeholder 3"/>
          <p:cNvSpPr>
            <a:spLocks noGrp="1"/>
          </p:cNvSpPr>
          <p:nvPr>
            <p:ph type="body" sz="quarter" idx="118"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76" name="Text Placeholder 3"/>
          <p:cNvSpPr>
            <a:spLocks noGrp="1"/>
          </p:cNvSpPr>
          <p:nvPr>
            <p:ph type="body" sz="quarter" idx="119"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77" name="Text Placeholder 3"/>
          <p:cNvSpPr>
            <a:spLocks noGrp="1"/>
          </p:cNvSpPr>
          <p:nvPr>
            <p:ph type="body" sz="quarter" idx="120"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78" name="Text Placeholder 3"/>
          <p:cNvSpPr>
            <a:spLocks noGrp="1"/>
          </p:cNvSpPr>
          <p:nvPr>
            <p:ph type="body" sz="quarter" idx="121"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79" name="Text Placeholder 3"/>
          <p:cNvSpPr>
            <a:spLocks noGrp="1"/>
          </p:cNvSpPr>
          <p:nvPr>
            <p:ph type="body" sz="quarter" idx="122"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80" name="Text Placeholder 3"/>
          <p:cNvSpPr>
            <a:spLocks noGrp="1"/>
          </p:cNvSpPr>
          <p:nvPr>
            <p:ph type="body" sz="quarter" idx="123"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81" name="Text Placeholder 3"/>
          <p:cNvSpPr>
            <a:spLocks noGrp="1"/>
          </p:cNvSpPr>
          <p:nvPr>
            <p:ph type="body" sz="quarter" idx="124"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82" name="Text Placeholder 3"/>
          <p:cNvSpPr>
            <a:spLocks noGrp="1"/>
          </p:cNvSpPr>
          <p:nvPr>
            <p:ph type="body" sz="quarter" idx="125"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83" name="Picture Placeholder 13"/>
          <p:cNvSpPr>
            <a:spLocks noGrp="1"/>
          </p:cNvSpPr>
          <p:nvPr>
            <p:ph type="pic" sz="quarter" idx="115"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84" name="Picture Placeholder 13"/>
          <p:cNvSpPr>
            <a:spLocks noGrp="1"/>
          </p:cNvSpPr>
          <p:nvPr>
            <p:ph type="pic" sz="quarter" idx="126"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85" name="Picture Placeholder 13"/>
          <p:cNvSpPr>
            <a:spLocks noGrp="1"/>
          </p:cNvSpPr>
          <p:nvPr>
            <p:ph type="pic" sz="quarter" idx="127"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86" name="Picture Placeholder 13"/>
          <p:cNvSpPr>
            <a:spLocks noGrp="1"/>
          </p:cNvSpPr>
          <p:nvPr>
            <p:ph type="pic" sz="quarter" idx="128"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87" name="Picture Placeholder 13"/>
          <p:cNvSpPr>
            <a:spLocks noGrp="1"/>
          </p:cNvSpPr>
          <p:nvPr>
            <p:ph type="pic" sz="quarter" idx="129"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88" name="Picture Placeholder 13"/>
          <p:cNvSpPr>
            <a:spLocks noGrp="1"/>
          </p:cNvSpPr>
          <p:nvPr>
            <p:ph type="pic" sz="quarter" idx="130"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89" name="Picture Placeholder 13"/>
          <p:cNvSpPr>
            <a:spLocks noGrp="1"/>
          </p:cNvSpPr>
          <p:nvPr>
            <p:ph type="pic" sz="quarter" idx="131"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90" name="Picture Placeholder 13"/>
          <p:cNvSpPr>
            <a:spLocks noGrp="1"/>
          </p:cNvSpPr>
          <p:nvPr>
            <p:ph type="pic" sz="quarter" idx="132"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91" name="Picture Placeholder 13"/>
          <p:cNvSpPr>
            <a:spLocks noGrp="1"/>
          </p:cNvSpPr>
          <p:nvPr>
            <p:ph type="pic" sz="quarter" idx="133"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92" name="Picture Placeholder 13"/>
          <p:cNvSpPr>
            <a:spLocks noGrp="1"/>
          </p:cNvSpPr>
          <p:nvPr>
            <p:ph type="pic" sz="quarter" idx="134"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93" name="Picture Placeholder 13"/>
          <p:cNvSpPr>
            <a:spLocks noGrp="1"/>
          </p:cNvSpPr>
          <p:nvPr>
            <p:ph type="pic" sz="quarter" idx="135"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94" name="Text Placeholder 5"/>
          <p:cNvSpPr>
            <a:spLocks noGrp="1"/>
          </p:cNvSpPr>
          <p:nvPr>
            <p:ph type="body" sz="quarter" idx="136"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95" name="Text Placeholder 5"/>
          <p:cNvSpPr>
            <a:spLocks noGrp="1"/>
          </p:cNvSpPr>
          <p:nvPr>
            <p:ph type="body" sz="quarter" idx="137"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96" name="Text Placeholder 5"/>
          <p:cNvSpPr>
            <a:spLocks noGrp="1"/>
          </p:cNvSpPr>
          <p:nvPr>
            <p:ph type="body" sz="quarter" idx="138"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97" name="Text Placeholder 5"/>
          <p:cNvSpPr>
            <a:spLocks noGrp="1"/>
          </p:cNvSpPr>
          <p:nvPr>
            <p:ph type="body" sz="quarter" idx="139"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98" name="Text Placeholder 5"/>
          <p:cNvSpPr>
            <a:spLocks noGrp="1"/>
          </p:cNvSpPr>
          <p:nvPr>
            <p:ph type="body" sz="quarter" idx="140"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99" name="Text Placeholder 5"/>
          <p:cNvSpPr>
            <a:spLocks noGrp="1"/>
          </p:cNvSpPr>
          <p:nvPr>
            <p:ph type="body" sz="quarter" idx="141"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100" name="Text Placeholder 5"/>
          <p:cNvSpPr>
            <a:spLocks noGrp="1"/>
          </p:cNvSpPr>
          <p:nvPr>
            <p:ph type="body" sz="quarter" idx="142"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101" name="Text Placeholder 5"/>
          <p:cNvSpPr>
            <a:spLocks noGrp="1"/>
          </p:cNvSpPr>
          <p:nvPr>
            <p:ph type="body" sz="quarter" idx="143"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102" name="Text Placeholder 5"/>
          <p:cNvSpPr>
            <a:spLocks noGrp="1"/>
          </p:cNvSpPr>
          <p:nvPr>
            <p:ph type="body" sz="quarter" idx="144"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103" name="Text Placeholder 5"/>
          <p:cNvSpPr>
            <a:spLocks noGrp="1"/>
          </p:cNvSpPr>
          <p:nvPr>
            <p:ph type="body" sz="quarter" idx="145"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104" name="Text Placeholder 5"/>
          <p:cNvSpPr>
            <a:spLocks noGrp="1"/>
          </p:cNvSpPr>
          <p:nvPr>
            <p:ph type="body" sz="quarter" idx="146"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105" name="Text Placeholder 5"/>
          <p:cNvSpPr>
            <a:spLocks noGrp="1"/>
          </p:cNvSpPr>
          <p:nvPr>
            <p:ph type="body" sz="quarter" idx="147"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106" name="Text Placeholder 5"/>
          <p:cNvSpPr>
            <a:spLocks noGrp="1"/>
          </p:cNvSpPr>
          <p:nvPr>
            <p:ph type="body" sz="quarter" idx="148"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107" name="Text Placeholder 5"/>
          <p:cNvSpPr>
            <a:spLocks noGrp="1"/>
          </p:cNvSpPr>
          <p:nvPr>
            <p:ph type="body" sz="quarter" idx="149"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ed right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004405"/>
            <a:ext cx="10056813"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922341" y="5265739"/>
            <a:ext cx="10048875" cy="754045"/>
          </a:xfrm>
          <a:prstGeom prst="rect">
            <a:avLst/>
          </a:prstGeom>
          <a:solidFill>
            <a:schemeClr val="accent5">
              <a:lumMod val="50000"/>
            </a:schemeClr>
          </a:solidFill>
        </p:spPr>
        <p:txBody>
          <a:bodyPr lIns="91436" tIns="91436" rIns="91436" bIns="91436" anchor="ctr" anchorCtr="0">
            <a:spAutoFit/>
          </a:bodyPr>
          <a:lstStyle>
            <a:lvl1pPr algn="ctr">
              <a:buNone/>
              <a:defRPr sz="3700" b="1" baseline="0">
                <a:solidFill>
                  <a:schemeClr val="bg1"/>
                </a:solidFill>
              </a:defRPr>
            </a:lvl1pPr>
          </a:lstStyle>
          <a:p>
            <a:pPr lvl="0"/>
            <a:r>
              <a:rPr lang="en-US" dirty="0"/>
              <a:t>(click to add) INTRODUCTION or ABSTRACT</a:t>
            </a:r>
          </a:p>
        </p:txBody>
      </p:sp>
      <p:sp>
        <p:nvSpPr>
          <p:cNvPr id="14" name="Picture Placeholder 13"/>
          <p:cNvSpPr>
            <a:spLocks noGrp="1"/>
          </p:cNvSpPr>
          <p:nvPr>
            <p:ph type="pic" sz="quarter" idx="15" hasCustomPrompt="1"/>
          </p:nvPr>
        </p:nvSpPr>
        <p:spPr>
          <a:xfrm>
            <a:off x="914400" y="11430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a:t>LOGO</a:t>
            </a:r>
          </a:p>
        </p:txBody>
      </p:sp>
      <p:sp>
        <p:nvSpPr>
          <p:cNvPr id="18" name="Picture Placeholder 13"/>
          <p:cNvSpPr>
            <a:spLocks noGrp="1"/>
          </p:cNvSpPr>
          <p:nvPr>
            <p:ph type="pic" sz="quarter" idx="18" hasCustomPrompt="1"/>
          </p:nvPr>
        </p:nvSpPr>
        <p:spPr>
          <a:xfrm>
            <a:off x="38557200" y="1219200"/>
            <a:ext cx="4419600" cy="2514600"/>
          </a:xfrm>
          <a:prstGeom prst="rect">
            <a:avLst/>
          </a:prstGeom>
        </p:spPr>
        <p:txBody>
          <a:bodyPr lIns="91436" tIns="45717" rIns="91436" bIns="45717" anchor="ctr"/>
          <a:lstStyle>
            <a:lvl1pPr algn="ctr">
              <a:buNone/>
              <a:defRPr sz="4000">
                <a:solidFill>
                  <a:schemeClr val="bg1"/>
                </a:solidFill>
              </a:defRPr>
            </a:lvl1pPr>
          </a:lstStyle>
          <a:p>
            <a:r>
              <a:rPr lang="en-US" dirty="0"/>
              <a:t>LOGO</a:t>
            </a:r>
          </a:p>
        </p:txBody>
      </p:sp>
      <p:sp>
        <p:nvSpPr>
          <p:cNvPr id="19" name="Text Placeholder 3"/>
          <p:cNvSpPr>
            <a:spLocks noGrp="1"/>
          </p:cNvSpPr>
          <p:nvPr>
            <p:ph type="body" sz="quarter" idx="19" hasCustomPrompt="1"/>
          </p:nvPr>
        </p:nvSpPr>
        <p:spPr>
          <a:xfrm>
            <a:off x="902598" y="14919070"/>
            <a:ext cx="1005840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6" y="5996467"/>
            <a:ext cx="20720046"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5265739"/>
            <a:ext cx="20720050"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587164" y="14919070"/>
            <a:ext cx="20720046"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5" y="14212888"/>
            <a:ext cx="20720050"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1587164" y="23505310"/>
            <a:ext cx="20720046"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1587164" y="24243974"/>
            <a:ext cx="20720046"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19059" y="5265739"/>
            <a:ext cx="10047018"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2914028" y="6004405"/>
            <a:ext cx="1005205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24750" y="28291981"/>
            <a:ext cx="10047018"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2924751" y="29030647"/>
            <a:ext cx="1005205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0" name="Title 1"/>
          <p:cNvSpPr>
            <a:spLocks noGrp="1"/>
          </p:cNvSpPr>
          <p:nvPr>
            <p:ph type="title" hasCustomPrompt="1"/>
          </p:nvPr>
        </p:nvSpPr>
        <p:spPr>
          <a:xfrm>
            <a:off x="5932593" y="457202"/>
            <a:ext cx="32009976" cy="1447800"/>
          </a:xfrm>
          <a:prstGeom prst="rect">
            <a:avLst/>
          </a:prstGeom>
        </p:spPr>
        <p:txBody>
          <a:bodyPr lIns="91436" tIns="45717" rIns="91436" bIns="45717" anchor="ctr" anchorCtr="0"/>
          <a:lstStyle>
            <a:lvl1pPr>
              <a:defRPr b="1"/>
            </a:lvl1pPr>
          </a:lstStyle>
          <a:p>
            <a:r>
              <a:rPr lang="en-US" dirty="0"/>
              <a:t>Click here to add the poster title</a:t>
            </a:r>
          </a:p>
        </p:txBody>
      </p:sp>
      <p:sp>
        <p:nvSpPr>
          <p:cNvPr id="61" name="Text Placeholder 76"/>
          <p:cNvSpPr>
            <a:spLocks noGrp="1"/>
          </p:cNvSpPr>
          <p:nvPr>
            <p:ph type="body" sz="quarter" idx="150" hasCustomPrompt="1"/>
          </p:nvPr>
        </p:nvSpPr>
        <p:spPr>
          <a:xfrm>
            <a:off x="5932593" y="3185162"/>
            <a:ext cx="31998968" cy="1280160"/>
          </a:xfrm>
          <a:prstGeom prst="rect">
            <a:avLst/>
          </a:prstGeom>
        </p:spPr>
        <p:txBody>
          <a:bodyPr/>
          <a:lstStyle>
            <a:lvl1pPr algn="ctr">
              <a:buFontTx/>
              <a:buNone/>
              <a:defRPr sz="54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2" name="Text Placeholder 76"/>
          <p:cNvSpPr>
            <a:spLocks noGrp="1"/>
          </p:cNvSpPr>
          <p:nvPr>
            <p:ph type="body" sz="quarter" idx="151" hasCustomPrompt="1"/>
          </p:nvPr>
        </p:nvSpPr>
        <p:spPr>
          <a:xfrm>
            <a:off x="5932593" y="1905002"/>
            <a:ext cx="31998968" cy="1280160"/>
          </a:xfrm>
          <a:prstGeom prst="rect">
            <a:avLst/>
          </a:prstGeom>
        </p:spPr>
        <p:txBody>
          <a:bodyPr/>
          <a:lstStyle>
            <a:lvl1pPr algn="ctr">
              <a:buFontTx/>
              <a:buNone/>
              <a:defRPr sz="7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1" name="Text Placeholder 5"/>
          <p:cNvSpPr>
            <a:spLocks noGrp="1"/>
          </p:cNvSpPr>
          <p:nvPr>
            <p:ph type="body" sz="quarter" idx="95"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72" name="Text Placeholder 3"/>
          <p:cNvSpPr>
            <a:spLocks noGrp="1"/>
          </p:cNvSpPr>
          <p:nvPr>
            <p:ph type="body" sz="quarter" idx="107"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73" name="Text Placeholder 3"/>
          <p:cNvSpPr>
            <a:spLocks noGrp="1"/>
          </p:cNvSpPr>
          <p:nvPr>
            <p:ph type="body" sz="quarter" idx="116"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74" name="Text Placeholder 3"/>
          <p:cNvSpPr>
            <a:spLocks noGrp="1"/>
          </p:cNvSpPr>
          <p:nvPr>
            <p:ph type="body" sz="quarter" idx="117"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75" name="Text Placeholder 3"/>
          <p:cNvSpPr>
            <a:spLocks noGrp="1"/>
          </p:cNvSpPr>
          <p:nvPr>
            <p:ph type="body" sz="quarter" idx="118"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76" name="Text Placeholder 3"/>
          <p:cNvSpPr>
            <a:spLocks noGrp="1"/>
          </p:cNvSpPr>
          <p:nvPr>
            <p:ph type="body" sz="quarter" idx="119"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77" name="Text Placeholder 3"/>
          <p:cNvSpPr>
            <a:spLocks noGrp="1"/>
          </p:cNvSpPr>
          <p:nvPr>
            <p:ph type="body" sz="quarter" idx="120"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78" name="Text Placeholder 3"/>
          <p:cNvSpPr>
            <a:spLocks noGrp="1"/>
          </p:cNvSpPr>
          <p:nvPr>
            <p:ph type="body" sz="quarter" idx="121"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79" name="Text Placeholder 3"/>
          <p:cNvSpPr>
            <a:spLocks noGrp="1"/>
          </p:cNvSpPr>
          <p:nvPr>
            <p:ph type="body" sz="quarter" idx="122"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80" name="Text Placeholder 3"/>
          <p:cNvSpPr>
            <a:spLocks noGrp="1"/>
          </p:cNvSpPr>
          <p:nvPr>
            <p:ph type="body" sz="quarter" idx="123"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81" name="Text Placeholder 3"/>
          <p:cNvSpPr>
            <a:spLocks noGrp="1"/>
          </p:cNvSpPr>
          <p:nvPr>
            <p:ph type="body" sz="quarter" idx="124"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82" name="Text Placeholder 3"/>
          <p:cNvSpPr>
            <a:spLocks noGrp="1"/>
          </p:cNvSpPr>
          <p:nvPr>
            <p:ph type="body" sz="quarter" idx="125" hasCustomPrompt="1"/>
          </p:nvPr>
        </p:nvSpPr>
        <p:spPr>
          <a:xfrm>
            <a:off x="-10408283" y="21259801"/>
            <a:ext cx="10056813" cy="846363"/>
          </a:xfrm>
          <a:prstGeom prst="rect">
            <a:avLst/>
          </a:prstGeom>
        </p:spPr>
        <p:txBody>
          <a:bodyPr wrap="square" lIns="228589" tIns="228589" rIns="228589" bIns="228589">
            <a:spAutoFit/>
          </a:bodyPr>
          <a:lstStyle>
            <a:lvl1pPr marL="0" indent="0">
              <a:buNone/>
              <a:defRPr sz="2500" baseline="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83" name="Picture Placeholder 13"/>
          <p:cNvSpPr>
            <a:spLocks noGrp="1"/>
          </p:cNvSpPr>
          <p:nvPr>
            <p:ph type="pic" sz="quarter" idx="115"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84" name="Picture Placeholder 13"/>
          <p:cNvSpPr>
            <a:spLocks noGrp="1"/>
          </p:cNvSpPr>
          <p:nvPr>
            <p:ph type="pic" sz="quarter" idx="126"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85" name="Picture Placeholder 13"/>
          <p:cNvSpPr>
            <a:spLocks noGrp="1"/>
          </p:cNvSpPr>
          <p:nvPr>
            <p:ph type="pic" sz="quarter" idx="127"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86" name="Picture Placeholder 13"/>
          <p:cNvSpPr>
            <a:spLocks noGrp="1"/>
          </p:cNvSpPr>
          <p:nvPr>
            <p:ph type="pic" sz="quarter" idx="128"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87" name="Picture Placeholder 13"/>
          <p:cNvSpPr>
            <a:spLocks noGrp="1"/>
          </p:cNvSpPr>
          <p:nvPr>
            <p:ph type="pic" sz="quarter" idx="129"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88" name="Picture Placeholder 13"/>
          <p:cNvSpPr>
            <a:spLocks noGrp="1"/>
          </p:cNvSpPr>
          <p:nvPr>
            <p:ph type="pic" sz="quarter" idx="130"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89" name="Picture Placeholder 13"/>
          <p:cNvSpPr>
            <a:spLocks noGrp="1"/>
          </p:cNvSpPr>
          <p:nvPr>
            <p:ph type="pic" sz="quarter" idx="131"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90" name="Picture Placeholder 13"/>
          <p:cNvSpPr>
            <a:spLocks noGrp="1"/>
          </p:cNvSpPr>
          <p:nvPr>
            <p:ph type="pic" sz="quarter" idx="132"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91" name="Picture Placeholder 13"/>
          <p:cNvSpPr>
            <a:spLocks noGrp="1"/>
          </p:cNvSpPr>
          <p:nvPr>
            <p:ph type="pic" sz="quarter" idx="133"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92" name="Picture Placeholder 13"/>
          <p:cNvSpPr>
            <a:spLocks noGrp="1"/>
          </p:cNvSpPr>
          <p:nvPr>
            <p:ph type="pic" sz="quarter" idx="134"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93" name="Picture Placeholder 13"/>
          <p:cNvSpPr>
            <a:spLocks noGrp="1"/>
          </p:cNvSpPr>
          <p:nvPr>
            <p:ph type="pic" sz="quarter" idx="135" hasCustomPrompt="1"/>
          </p:nvPr>
        </p:nvSpPr>
        <p:spPr>
          <a:xfrm>
            <a:off x="-9326880" y="25313640"/>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94" name="Text Placeholder 5"/>
          <p:cNvSpPr>
            <a:spLocks noGrp="1"/>
          </p:cNvSpPr>
          <p:nvPr>
            <p:ph type="body" sz="quarter" idx="136"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95" name="Text Placeholder 5"/>
          <p:cNvSpPr>
            <a:spLocks noGrp="1"/>
          </p:cNvSpPr>
          <p:nvPr>
            <p:ph type="body" sz="quarter" idx="137"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96" name="Text Placeholder 5"/>
          <p:cNvSpPr>
            <a:spLocks noGrp="1"/>
          </p:cNvSpPr>
          <p:nvPr>
            <p:ph type="body" sz="quarter" idx="138"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97" name="Text Placeholder 5"/>
          <p:cNvSpPr>
            <a:spLocks noGrp="1"/>
          </p:cNvSpPr>
          <p:nvPr>
            <p:ph type="body" sz="quarter" idx="139"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98" name="Text Placeholder 5"/>
          <p:cNvSpPr>
            <a:spLocks noGrp="1"/>
          </p:cNvSpPr>
          <p:nvPr>
            <p:ph type="body" sz="quarter" idx="140"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99" name="Text Placeholder 5"/>
          <p:cNvSpPr>
            <a:spLocks noGrp="1"/>
          </p:cNvSpPr>
          <p:nvPr>
            <p:ph type="body" sz="quarter" idx="141"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100" name="Text Placeholder 5"/>
          <p:cNvSpPr>
            <a:spLocks noGrp="1"/>
          </p:cNvSpPr>
          <p:nvPr>
            <p:ph type="body" sz="quarter" idx="142"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101" name="Text Placeholder 5"/>
          <p:cNvSpPr>
            <a:spLocks noGrp="1"/>
          </p:cNvSpPr>
          <p:nvPr>
            <p:ph type="body" sz="quarter" idx="143"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102" name="Text Placeholder 5"/>
          <p:cNvSpPr>
            <a:spLocks noGrp="1"/>
          </p:cNvSpPr>
          <p:nvPr>
            <p:ph type="body" sz="quarter" idx="144"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103" name="Text Placeholder 5"/>
          <p:cNvSpPr>
            <a:spLocks noGrp="1"/>
          </p:cNvSpPr>
          <p:nvPr>
            <p:ph type="body" sz="quarter" idx="145"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104" name="Text Placeholder 5"/>
          <p:cNvSpPr>
            <a:spLocks noGrp="1"/>
          </p:cNvSpPr>
          <p:nvPr>
            <p:ph type="body" sz="quarter" idx="146"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105" name="Text Placeholder 5"/>
          <p:cNvSpPr>
            <a:spLocks noGrp="1"/>
          </p:cNvSpPr>
          <p:nvPr>
            <p:ph type="body" sz="quarter" idx="147"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106" name="Text Placeholder 5"/>
          <p:cNvSpPr>
            <a:spLocks noGrp="1"/>
          </p:cNvSpPr>
          <p:nvPr>
            <p:ph type="body" sz="quarter" idx="148"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
        <p:nvSpPr>
          <p:cNvPr id="107" name="Text Placeholder 5"/>
          <p:cNvSpPr>
            <a:spLocks noGrp="1"/>
          </p:cNvSpPr>
          <p:nvPr>
            <p:ph type="body" sz="quarter" idx="149" hasCustomPrompt="1"/>
          </p:nvPr>
        </p:nvSpPr>
        <p:spPr>
          <a:xfrm>
            <a:off x="-10408283" y="18288001"/>
            <a:ext cx="10050462" cy="754045"/>
          </a:xfrm>
          <a:prstGeom prst="rect">
            <a:avLst/>
          </a:prstGeom>
          <a:solidFill>
            <a:schemeClr val="accent5">
              <a:lumMod val="50000"/>
            </a:schemeClr>
          </a:solidFill>
        </p:spPr>
        <p:txBody>
          <a:bodyPr wrap="square" lIns="91436" tIns="91436" rIns="91436" bIns="91436" anchor="ctr" anchorCtr="0">
            <a:spAutoFit/>
          </a:bodyPr>
          <a:lstStyle>
            <a:lvl1pPr algn="ctr">
              <a:buNone/>
              <a:defRPr sz="3700" b="1" baseline="0">
                <a:solidFill>
                  <a:schemeClr val="bg1"/>
                </a:solidFill>
              </a:defRPr>
            </a:lvl1pPr>
          </a:lstStyle>
          <a:p>
            <a:pPr lvl="0"/>
            <a:r>
              <a:rPr lang="en-US" dirty="0"/>
              <a:t>SECTION HEADER PLACEHOLDER</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0" name="Rectangle 19"/>
          <p:cNvSpPr/>
          <p:nvPr/>
        </p:nvSpPr>
        <p:spPr>
          <a:xfrm>
            <a:off x="44222126" y="0"/>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000" b="1" dirty="0">
                <a:solidFill>
                  <a:schemeClr val="bg1"/>
                </a:solidFill>
                <a:latin typeface="Trebuchet MS" pitchFamily="34" charset="0"/>
              </a:rPr>
              <a:t>QUICK</a:t>
            </a:r>
            <a:r>
              <a:rPr lang="en-US" sz="4000" b="1" baseline="0" dirty="0">
                <a:solidFill>
                  <a:schemeClr val="bg1"/>
                </a:solidFill>
                <a:latin typeface="Trebuchet MS" pitchFamily="34" charset="0"/>
              </a:rPr>
              <a:t> TIPS</a:t>
            </a:r>
            <a:endParaRPr lang="en-US" sz="4000" b="1" dirty="0">
              <a:solidFill>
                <a:schemeClr val="bg1"/>
              </a:solidFill>
              <a:latin typeface="Trebuchet MS" pitchFamily="34" charset="0"/>
            </a:endParaRPr>
          </a:p>
          <a:p>
            <a:pPr algn="ctr"/>
            <a:r>
              <a:rPr lang="en-US" sz="4000" b="1" dirty="0">
                <a:solidFill>
                  <a:srgbClr val="FFFF00"/>
                </a:solidFill>
                <a:latin typeface="Trebuchet MS" pitchFamily="34" charset="0"/>
              </a:rPr>
              <a:t>(--THIS SECTION DOES NOT PRINT--)</a:t>
            </a:r>
          </a:p>
          <a:p>
            <a:pPr algn="ctr"/>
            <a:endParaRPr lang="en-US" sz="3200" b="1" dirty="0">
              <a:latin typeface="Trebuchet MS" pitchFamily="34" charset="0"/>
            </a:endParaRPr>
          </a:p>
          <a:p>
            <a:pPr defTabSz="3134780"/>
            <a:r>
              <a:rPr lang="en-US" sz="3200" dirty="0">
                <a:latin typeface="Trebuchet MS" pitchFamily="34" charset="0"/>
              </a:rPr>
              <a:t>This PowerPoint</a:t>
            </a:r>
            <a:r>
              <a:rPr lang="en-US" sz="3200" baseline="0" dirty="0">
                <a:latin typeface="Trebuchet MS" pitchFamily="34" charset="0"/>
              </a:rPr>
              <a:t> template requires basic PowerPoint (version 2007 or newer) skills. Below is a list of commonly asked questions specific to this template. </a:t>
            </a:r>
            <a:br>
              <a:rPr lang="en-US" sz="3200" baseline="0" dirty="0">
                <a:latin typeface="Trebuchet MS" pitchFamily="34" charset="0"/>
              </a:rPr>
            </a:br>
            <a:r>
              <a:rPr lang="en-US" sz="3200" baseline="0" dirty="0">
                <a:latin typeface="Trebuchet MS" pitchFamily="34" charset="0"/>
              </a:rPr>
              <a:t>If you are using an older version of PowerPoint some template features may not work properly.</a:t>
            </a:r>
            <a:endParaRPr lang="en-US" sz="4000" b="1" dirty="0">
              <a:solidFill>
                <a:srgbClr val="FFFF00"/>
              </a:solidFill>
              <a:latin typeface="Trebuchet MS" pitchFamily="34" charset="0"/>
            </a:endParaRPr>
          </a:p>
          <a:p>
            <a:pPr defTabSz="3134780"/>
            <a:endParaRPr lang="en-US" sz="4000" b="1" dirty="0">
              <a:solidFill>
                <a:srgbClr val="FFFF00"/>
              </a:solidFill>
              <a:latin typeface="Trebuchet MS" pitchFamily="34" charset="0"/>
            </a:endParaRPr>
          </a:p>
          <a:p>
            <a:pPr algn="ctr"/>
            <a:r>
              <a:rPr lang="en-US" sz="4000" b="1" dirty="0">
                <a:solidFill>
                  <a:schemeClr val="bg1"/>
                </a:solidFill>
                <a:latin typeface="Trebuchet MS" pitchFamily="34" charset="0"/>
              </a:rPr>
              <a:t>Using the template</a:t>
            </a:r>
            <a:endParaRPr lang="en-US" sz="4000" b="1" baseline="0" dirty="0">
              <a:solidFill>
                <a:schemeClr val="bg1"/>
              </a:solidFill>
              <a:latin typeface="Trebuchet MS" pitchFamily="34" charset="0"/>
            </a:endParaRPr>
          </a:p>
          <a:p>
            <a:pPr algn="ctr"/>
            <a:endParaRPr lang="en-US" sz="3200" b="1" dirty="0">
              <a:solidFill>
                <a:srgbClr val="FFFF00"/>
              </a:solidFill>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1" dirty="0">
                <a:solidFill>
                  <a:srgbClr val="FFFF00"/>
                </a:solidFill>
                <a:latin typeface="Trebuchet MS" pitchFamily="34" charset="0"/>
              </a:rPr>
              <a:t>Verifying the quality of your graphics</a:t>
            </a:r>
          </a:p>
          <a:p>
            <a:pPr defTabSz="3134780"/>
            <a:r>
              <a:rPr lang="en-US" sz="3200" dirty="0">
                <a:latin typeface="Trebuchet MS" pitchFamily="34" charset="0"/>
              </a:rPr>
              <a:t>Go to the </a:t>
            </a:r>
            <a:r>
              <a:rPr lang="en-US" sz="32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3200" baseline="0" dirty="0">
                <a:latin typeface="Trebuchet MS" pitchFamily="34" charset="0"/>
              </a:rPr>
            </a:br>
            <a:endParaRPr lang="en-US" sz="3200" baseline="0" dirty="0">
              <a:latin typeface="Trebuchet MS" pitchFamily="34" charset="0"/>
            </a:endParaRPr>
          </a:p>
          <a:p>
            <a:pPr defTabSz="3134780"/>
            <a:r>
              <a:rPr lang="en-US" sz="3200" b="1" dirty="0">
                <a:solidFill>
                  <a:srgbClr val="FFFF00"/>
                </a:solidFill>
                <a:latin typeface="Trebuchet MS" pitchFamily="34" charset="0"/>
              </a:rPr>
              <a:t>Using the placeholders</a:t>
            </a:r>
          </a:p>
          <a:p>
            <a:pPr defTabSz="3134780"/>
            <a:r>
              <a:rPr lang="en-US" sz="3200" baseline="0" dirty="0">
                <a:latin typeface="Trebuchet MS" pitchFamily="34" charset="0"/>
              </a:rPr>
              <a:t>To add text to this template click inside a placeholder and type in or paste your text. To move a placeholder, click on it </a:t>
            </a:r>
            <a:r>
              <a:rPr lang="en-US" sz="3200" u="sng" baseline="0" dirty="0">
                <a:latin typeface="Trebuchet MS" pitchFamily="34" charset="0"/>
              </a:rPr>
              <a:t>once</a:t>
            </a:r>
            <a:r>
              <a:rPr lang="en-US" sz="3200" baseline="0" dirty="0">
                <a:latin typeface="Trebuchet MS" pitchFamily="34" charset="0"/>
              </a:rPr>
              <a:t> (to select it), place your cursor on its frame and your cursor will change to this symbol:         Then, click </a:t>
            </a:r>
            <a:r>
              <a:rPr lang="en-US" sz="3200" u="sng" baseline="0" dirty="0">
                <a:latin typeface="Trebuchet MS" pitchFamily="34" charset="0"/>
              </a:rPr>
              <a:t>once</a:t>
            </a:r>
            <a:r>
              <a:rPr lang="en-US" sz="3200" baseline="0" dirty="0">
                <a:latin typeface="Trebuchet MS" pitchFamily="34" charset="0"/>
              </a:rPr>
              <a:t> and drag it to its new location where you can resize it as needed. Additional placeholders can be found on the left side of this template.</a:t>
            </a:r>
          </a:p>
          <a:p>
            <a:pPr defTabSz="3134780"/>
            <a:endParaRPr lang="en-US" sz="3200" b="1" baseline="0" dirty="0">
              <a:solidFill>
                <a:srgbClr val="FFFF00"/>
              </a:solidFill>
              <a:latin typeface="Trebuchet MS" pitchFamily="34" charset="0"/>
            </a:endParaRPr>
          </a:p>
          <a:p>
            <a:pPr defTabSz="3134780"/>
            <a:r>
              <a:rPr lang="en-US" sz="3200" b="1" baseline="0" dirty="0">
                <a:solidFill>
                  <a:srgbClr val="FFFF00"/>
                </a:solidFill>
                <a:latin typeface="Trebuchet MS" pitchFamily="34" charset="0"/>
              </a:rPr>
              <a:t>Modifying the layout</a:t>
            </a:r>
          </a:p>
          <a:p>
            <a:pPr defTabSz="3134780"/>
            <a:r>
              <a:rPr lang="en-US" sz="3200" dirty="0">
                <a:latin typeface="Trebuchet MS" pitchFamily="34" charset="0"/>
              </a:rPr>
              <a:t>This template has four</a:t>
            </a:r>
            <a:endParaRPr lang="en-US" sz="3200" baseline="0" dirty="0">
              <a:latin typeface="Trebuchet MS" pitchFamily="34" charset="0"/>
            </a:endParaRPr>
          </a:p>
          <a:p>
            <a:pPr defTabSz="3134780"/>
            <a:r>
              <a:rPr lang="en-US" sz="3200" baseline="0" dirty="0">
                <a:latin typeface="Trebuchet MS" pitchFamily="34" charset="0"/>
              </a:rPr>
              <a:t>different column layouts. </a:t>
            </a:r>
          </a:p>
          <a:p>
            <a:pPr defTabSz="3134780"/>
            <a:r>
              <a:rPr lang="en-US" sz="3200" u="sng" baseline="0" dirty="0">
                <a:latin typeface="Trebuchet MS" pitchFamily="34" charset="0"/>
              </a:rPr>
              <a:t>Right-click</a:t>
            </a:r>
            <a:r>
              <a:rPr lang="en-US" sz="3200" baseline="0" dirty="0">
                <a:latin typeface="Trebuchet MS" pitchFamily="34" charset="0"/>
              </a:rPr>
              <a:t> your mouse</a:t>
            </a:r>
          </a:p>
          <a:p>
            <a:pPr defTabSz="3134780"/>
            <a:r>
              <a:rPr lang="en-US" sz="3200" baseline="0" dirty="0">
                <a:latin typeface="Trebuchet MS" pitchFamily="34" charset="0"/>
              </a:rPr>
              <a:t>on the background and </a:t>
            </a:r>
          </a:p>
          <a:p>
            <a:pPr defTabSz="3134780"/>
            <a:r>
              <a:rPr lang="en-US" sz="3200" baseline="0" dirty="0">
                <a:latin typeface="Trebuchet MS" pitchFamily="34" charset="0"/>
              </a:rPr>
              <a:t>click on “Layout” to see </a:t>
            </a:r>
          </a:p>
          <a:p>
            <a:pPr defTabSz="3134780"/>
            <a:r>
              <a:rPr lang="en-US" sz="3200" baseline="0" dirty="0">
                <a:latin typeface="Trebuchet MS" pitchFamily="34" charset="0"/>
              </a:rPr>
              <a:t>the layout options.</a:t>
            </a:r>
            <a:endParaRPr lang="en-US" sz="3200" dirty="0">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aseline="0" dirty="0">
                <a:latin typeface="Trebuchet MS" pitchFamily="34" charset="0"/>
              </a:rPr>
              <a:t>The columns in the provided layouts are fixed and cannot be moved but advanced users can modify any layout by going to VIEW and then SLIDE MASTER.</a:t>
            </a:r>
          </a:p>
          <a:p>
            <a:pPr marL="0" marR="0" indent="0" algn="l" defTabSz="3134780" rtl="0" eaLnBrk="1" fontAlgn="auto" latinLnBrk="0" hangingPunct="1">
              <a:lnSpc>
                <a:spcPct val="100000"/>
              </a:lnSpc>
              <a:spcBef>
                <a:spcPts val="0"/>
              </a:spcBef>
              <a:spcAft>
                <a:spcPts val="0"/>
              </a:spcAft>
              <a:buClrTx/>
              <a:buSzTx/>
              <a:buFontTx/>
              <a:buNone/>
              <a:tabLst/>
              <a:defRPr/>
            </a:pPr>
            <a:endParaRPr lang="en-US" sz="3200" baseline="0" dirty="0">
              <a:latin typeface="Trebuchet MS" pitchFamily="34" charset="0"/>
            </a:endParaRPr>
          </a:p>
          <a:p>
            <a:pPr defTabSz="3134780"/>
            <a:r>
              <a:rPr lang="en-US" sz="3200" b="1" baseline="0" dirty="0">
                <a:solidFill>
                  <a:srgbClr val="FFFF00"/>
                </a:solidFill>
                <a:latin typeface="Trebuchet MS" pitchFamily="34" charset="0"/>
              </a:rPr>
              <a:t>Importing text and graphics from external sources</a:t>
            </a:r>
          </a:p>
          <a:p>
            <a:pPr defTabSz="3134780"/>
            <a:r>
              <a:rPr lang="en-US" sz="3200" b="1" u="sng" baseline="0" dirty="0">
                <a:latin typeface="Trebuchet MS" pitchFamily="34" charset="0"/>
              </a:rPr>
              <a:t>TEXT: </a:t>
            </a:r>
            <a:r>
              <a:rPr lang="en-US" sz="3200" baseline="0" dirty="0">
                <a:latin typeface="Trebuchet MS" pitchFamily="34" charset="0"/>
              </a:rPr>
              <a:t>Paste or type your text into a pre-existing placeholder or drag in a new placeholder from the left side of the template. Move it anywhere as needed.</a:t>
            </a:r>
          </a:p>
          <a:p>
            <a:pPr defTabSz="3134780"/>
            <a:r>
              <a:rPr lang="en-US" sz="3200" b="1" u="sng" baseline="0" dirty="0">
                <a:latin typeface="Trebuchet MS" pitchFamily="34" charset="0"/>
              </a:rPr>
              <a:t>PHOTOS: </a:t>
            </a:r>
            <a:r>
              <a:rPr lang="en-US" sz="3200" baseline="0" dirty="0">
                <a:latin typeface="Trebuchet MS" pitchFamily="34" charset="0"/>
              </a:rPr>
              <a:t>Drag in a picture placeholder, size it </a:t>
            </a:r>
            <a:r>
              <a:rPr lang="en-US" sz="3200" u="sng" baseline="0" dirty="0">
                <a:latin typeface="Trebuchet MS" pitchFamily="34" charset="0"/>
              </a:rPr>
              <a:t>first</a:t>
            </a:r>
            <a:r>
              <a:rPr lang="en-US" sz="3200" baseline="0" dirty="0">
                <a:latin typeface="Trebuchet MS" pitchFamily="34" charset="0"/>
              </a:rPr>
              <a:t>, click in it and insert a photo from the menu.</a:t>
            </a:r>
          </a:p>
          <a:p>
            <a:pPr defTabSz="3134780"/>
            <a:r>
              <a:rPr lang="en-US" sz="3200" b="1" u="sng" baseline="0" dirty="0">
                <a:latin typeface="Trebuchet MS" pitchFamily="34" charset="0"/>
              </a:rPr>
              <a:t>TABLES: </a:t>
            </a:r>
            <a:r>
              <a:rPr lang="en-US" sz="3200" baseline="0" dirty="0">
                <a:latin typeface="Trebuchet MS" pitchFamily="34" charset="0"/>
              </a:rPr>
              <a:t>You can copy and paste a table from an external document onto this poster template. To adjust  the way the text fits within the cells of a table that has been pasted, </a:t>
            </a:r>
            <a:r>
              <a:rPr lang="en-US" sz="3200" u="sng" baseline="0" dirty="0">
                <a:latin typeface="Trebuchet MS" pitchFamily="34" charset="0"/>
              </a:rPr>
              <a:t>right-click</a:t>
            </a:r>
            <a:r>
              <a:rPr lang="en-US" sz="3200" baseline="0" dirty="0">
                <a:latin typeface="Trebuchet MS" pitchFamily="34" charset="0"/>
              </a:rPr>
              <a:t> on the table, click FORMAT SHAPE  then click on TEXT BOX and change the INTERNAL MARGIN values to 0.25</a:t>
            </a:r>
          </a:p>
          <a:p>
            <a:pPr defTabSz="3134780"/>
            <a:endParaRPr lang="en-US" sz="3200" baseline="0" dirty="0">
              <a:latin typeface="Trebuchet MS" pitchFamily="34" charset="0"/>
            </a:endParaRPr>
          </a:p>
          <a:p>
            <a:pPr defTabSz="3134780"/>
            <a:r>
              <a:rPr lang="en-US" sz="3200" b="1" baseline="0" dirty="0">
                <a:solidFill>
                  <a:srgbClr val="FFFF00"/>
                </a:solidFill>
                <a:latin typeface="Trebuchet MS" pitchFamily="34" charset="0"/>
              </a:rPr>
              <a:t>Modifying the color scheme</a:t>
            </a:r>
          </a:p>
          <a:p>
            <a:pPr defTabSz="3134780"/>
            <a:r>
              <a:rPr lang="en-US" sz="3200" baseline="0" dirty="0">
                <a:latin typeface="Trebuchet MS" pitchFamily="34" charset="0"/>
              </a:rPr>
              <a:t>To change the color scheme of this template go to the “Design” menu and click on “Colors”. You can choose from the provide color combinations or you can create your own.</a:t>
            </a:r>
          </a:p>
          <a:p>
            <a:pPr defTabSz="3134780"/>
            <a:endParaRPr lang="en-US" sz="3200" baseline="0" dirty="0">
              <a:latin typeface="Trebuchet MS" pitchFamily="34" charset="0"/>
            </a:endParaRPr>
          </a:p>
          <a:p>
            <a:pPr defTabSz="3134780"/>
            <a:endParaRPr lang="en-US" sz="3200" baseline="0" dirty="0">
              <a:latin typeface="Trebuchet MS" pitchFamily="34" charset="0"/>
            </a:endParaRPr>
          </a:p>
          <a:p>
            <a:pPr defTabSz="4389219"/>
            <a:endParaRPr lang="en-US" sz="2000" baseline="0" dirty="0">
              <a:latin typeface="Trebuchet MS" pitchFamily="34" charset="0"/>
            </a:endParaRPr>
          </a:p>
          <a:p>
            <a:pPr defTabSz="4389219"/>
            <a:endParaRPr lang="en-US" sz="2000" dirty="0">
              <a:latin typeface="Trebuchet MS" pitchFamily="34" charset="0"/>
            </a:endParaRPr>
          </a:p>
          <a:p>
            <a:pPr algn="ctr"/>
            <a:endParaRPr lang="en-US" sz="2000" b="1" dirty="0">
              <a:solidFill>
                <a:schemeClr val="bg1"/>
              </a:solidFill>
              <a:latin typeface="Trebuchet MS" pitchFamily="34" charset="0"/>
            </a:endParaRPr>
          </a:p>
          <a:p>
            <a:pPr defTabSz="4389219"/>
            <a:endParaRPr lang="en-US" sz="2000" b="1" dirty="0">
              <a:solidFill>
                <a:srgbClr val="FFFF00"/>
              </a:solidFill>
              <a:latin typeface="Trebuchet MS" pitchFamily="34" charset="0"/>
            </a:endParaRPr>
          </a:p>
          <a:p>
            <a:pPr algn="ctr"/>
            <a:endParaRPr lang="en-US" sz="3200" b="1" dirty="0">
              <a:latin typeface="Trebuchet MS" pitchFamily="34" charset="0"/>
            </a:endParaRPr>
          </a:p>
        </p:txBody>
      </p:sp>
      <p:sp>
        <p:nvSpPr>
          <p:cNvPr id="29" name="Rectangle 28"/>
          <p:cNvSpPr/>
          <p:nvPr/>
        </p:nvSpPr>
        <p:spPr>
          <a:xfrm>
            <a:off x="-10402388" y="-19596"/>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400" b="1" dirty="0">
                <a:solidFill>
                  <a:schemeClr val="bg1"/>
                </a:solidFill>
                <a:latin typeface="Trebuchet MS" pitchFamily="34" charset="0"/>
              </a:rPr>
              <a:t>QUICK DESIGN</a:t>
            </a:r>
            <a:r>
              <a:rPr lang="en-US" sz="4400" b="1" baseline="0" dirty="0">
                <a:solidFill>
                  <a:schemeClr val="bg1"/>
                </a:solidFill>
                <a:latin typeface="Trebuchet MS" pitchFamily="34" charset="0"/>
              </a:rPr>
              <a:t> </a:t>
            </a:r>
            <a:r>
              <a:rPr lang="en-US" sz="4400" b="1" dirty="0">
                <a:solidFill>
                  <a:schemeClr val="bg1"/>
                </a:solidFill>
                <a:latin typeface="Trebuchet MS" pitchFamily="34" charset="0"/>
              </a:rPr>
              <a:t>GUIDE</a:t>
            </a:r>
          </a:p>
          <a:p>
            <a:pPr algn="ctr"/>
            <a:r>
              <a:rPr lang="en-US" sz="4000" b="1" dirty="0">
                <a:solidFill>
                  <a:srgbClr val="FFFF00"/>
                </a:solidFill>
                <a:latin typeface="Trebuchet MS" pitchFamily="34" charset="0"/>
              </a:rPr>
              <a:t>(--THIS SECTION DOES NOT PRINT--)</a:t>
            </a:r>
          </a:p>
          <a:p>
            <a:pPr algn="ctr"/>
            <a:endParaRPr lang="en-US" sz="3200" b="1" dirty="0">
              <a:latin typeface="Trebuchet MS" pitchFamily="34" charset="0"/>
            </a:endParaRPr>
          </a:p>
          <a:p>
            <a:pPr defTabSz="4389219"/>
            <a:r>
              <a:rPr lang="en-US" sz="3200" dirty="0">
                <a:latin typeface="Trebuchet MS" pitchFamily="34" charset="0"/>
              </a:rPr>
              <a:t>This PowerPoint</a:t>
            </a:r>
            <a:r>
              <a:rPr lang="en-US" sz="3200" baseline="0" dirty="0">
                <a:latin typeface="Trebuchet MS" pitchFamily="34" charset="0"/>
              </a:rPr>
              <a:t> </a:t>
            </a:r>
            <a:r>
              <a:rPr lang="en-US" sz="3200" dirty="0">
                <a:latin typeface="Trebuchet MS" pitchFamily="34" charset="0"/>
              </a:rPr>
              <a:t>2007 template produces</a:t>
            </a:r>
            <a:r>
              <a:rPr lang="en-US" sz="3200" baseline="0" dirty="0">
                <a:latin typeface="Trebuchet MS" pitchFamily="34" charset="0"/>
              </a:rPr>
              <a:t> </a:t>
            </a:r>
            <a:r>
              <a:rPr lang="en-US" sz="3200" dirty="0">
                <a:latin typeface="Trebuchet MS" pitchFamily="34" charset="0"/>
              </a:rPr>
              <a:t>a 36”x48” professional  poster. It</a:t>
            </a:r>
            <a:r>
              <a:rPr lang="en-US" sz="3200" baseline="0" dirty="0">
                <a:latin typeface="Trebuchet MS" pitchFamily="34" charset="0"/>
              </a:rPr>
              <a:t> </a:t>
            </a:r>
            <a:r>
              <a:rPr lang="en-US" sz="3200" dirty="0">
                <a:latin typeface="Trebuchet MS" pitchFamily="34" charset="0"/>
              </a:rPr>
              <a:t>will save you valuable time placing titles, subtitles,</a:t>
            </a:r>
            <a:r>
              <a:rPr lang="en-US" sz="3200" baseline="0" dirty="0">
                <a:latin typeface="Trebuchet MS" pitchFamily="34" charset="0"/>
              </a:rPr>
              <a:t> text, and graphics</a:t>
            </a:r>
            <a:r>
              <a:rPr lang="en-US" sz="3200" dirty="0">
                <a:latin typeface="Trebuchet MS" pitchFamily="34" charset="0"/>
              </a:rPr>
              <a:t>. </a:t>
            </a:r>
          </a:p>
          <a:p>
            <a:pPr defTabSz="4389219"/>
            <a:endParaRPr lang="en-US" sz="3200" dirty="0">
              <a:latin typeface="Trebuchet MS" pitchFamily="34" charset="0"/>
            </a:endParaRPr>
          </a:p>
          <a:p>
            <a:pPr defTabSz="4389219"/>
            <a:r>
              <a:rPr lang="en-US" sz="3200" dirty="0">
                <a:latin typeface="Trebuchet MS" pitchFamily="34" charset="0"/>
              </a:rPr>
              <a:t>Use it to create your presentation. Then send</a:t>
            </a:r>
            <a:r>
              <a:rPr lang="en-US" sz="3200" baseline="0" dirty="0">
                <a:latin typeface="Trebuchet MS" pitchFamily="34" charset="0"/>
              </a:rPr>
              <a:t> it </a:t>
            </a:r>
            <a:r>
              <a:rPr lang="en-US" sz="3200" dirty="0">
                <a:latin typeface="Trebuchet MS" pitchFamily="34" charset="0"/>
              </a:rPr>
              <a:t>to </a:t>
            </a:r>
            <a:r>
              <a:rPr lang="en-US" sz="3200" b="1" dirty="0">
                <a:latin typeface="Trebuchet MS" pitchFamily="34" charset="0"/>
              </a:rPr>
              <a:t>PosterPresentations.com</a:t>
            </a:r>
            <a:r>
              <a:rPr lang="en-US" sz="3200" dirty="0">
                <a:latin typeface="Trebuchet MS" pitchFamily="34" charset="0"/>
              </a:rPr>
              <a:t> for premium quality, same day affordable printing.</a:t>
            </a:r>
            <a:br>
              <a:rPr lang="en-US" sz="3200" dirty="0">
                <a:latin typeface="Trebuchet MS" pitchFamily="34" charset="0"/>
              </a:rPr>
            </a:br>
            <a:endParaRPr lang="en-US" sz="3200" dirty="0">
              <a:latin typeface="Trebuchet MS" pitchFamily="34" charset="0"/>
            </a:endParaRPr>
          </a:p>
          <a:p>
            <a:pPr defTabSz="4389219"/>
            <a:r>
              <a:rPr lang="en-US" sz="3200" dirty="0">
                <a:latin typeface="Trebuchet MS" pitchFamily="34" charset="0"/>
              </a:rPr>
              <a:t>We provide a series of </a:t>
            </a:r>
            <a:r>
              <a:rPr lang="en-US" sz="3200" b="1" dirty="0">
                <a:latin typeface="Trebuchet MS" pitchFamily="34" charset="0"/>
              </a:rPr>
              <a:t>online tutorials</a:t>
            </a:r>
            <a:r>
              <a:rPr lang="en-US" sz="3200" dirty="0">
                <a:latin typeface="Trebuchet MS" pitchFamily="34" charset="0"/>
              </a:rPr>
              <a:t> that will guide you through the poster design process and answer your poster production questions. </a:t>
            </a:r>
          </a:p>
          <a:p>
            <a:pPr defTabSz="4389219"/>
            <a:endParaRPr lang="en-US" sz="3200" dirty="0">
              <a:latin typeface="Trebuchet MS" pitchFamily="34" charset="0"/>
            </a:endParaRPr>
          </a:p>
          <a:p>
            <a:pPr defTabSz="4389219"/>
            <a:r>
              <a:rPr lang="en-US" sz="3200" dirty="0">
                <a:latin typeface="Trebuchet MS" pitchFamily="34" charset="0"/>
              </a:rPr>
              <a:t>View our online</a:t>
            </a:r>
            <a:r>
              <a:rPr lang="en-US" sz="3200" baseline="0" dirty="0">
                <a:latin typeface="Trebuchet MS" pitchFamily="34" charset="0"/>
              </a:rPr>
              <a:t> tutorials at:</a:t>
            </a:r>
            <a:br>
              <a:rPr lang="en-US" sz="3200" dirty="0">
                <a:latin typeface="Trebuchet MS" pitchFamily="34" charset="0"/>
              </a:rPr>
            </a:br>
            <a:r>
              <a:rPr lang="en-US" sz="3200" dirty="0">
                <a:solidFill>
                  <a:srgbClr val="FFFF00"/>
                </a:solidFill>
                <a:latin typeface="Trebuchet MS" pitchFamily="34" charset="0"/>
              </a:rPr>
              <a:t> http://bit.ly/Poster_creation_help </a:t>
            </a:r>
            <a:br>
              <a:rPr lang="en-US" sz="3200" dirty="0">
                <a:latin typeface="Trebuchet MS" pitchFamily="34" charset="0"/>
              </a:rPr>
            </a:br>
            <a:r>
              <a:rPr lang="en-US" sz="3200" dirty="0">
                <a:latin typeface="Trebuchet MS" pitchFamily="34" charset="0"/>
              </a:rPr>
              <a:t>(copy</a:t>
            </a:r>
            <a:r>
              <a:rPr lang="en-US" sz="3200" baseline="0" dirty="0">
                <a:latin typeface="Trebuchet MS" pitchFamily="34" charset="0"/>
              </a:rPr>
              <a:t> and paste the link into your web browser).</a:t>
            </a:r>
          </a:p>
          <a:p>
            <a:pPr defTabSz="4389219"/>
            <a:endParaRPr lang="en-US" sz="3200" dirty="0">
              <a:latin typeface="Trebuchet MS" pitchFamily="34" charset="0"/>
            </a:endParaRPr>
          </a:p>
          <a:p>
            <a:pPr defTabSz="4389219"/>
            <a:r>
              <a:rPr lang="en-US" sz="3200" dirty="0">
                <a:latin typeface="Trebuchet MS" pitchFamily="34" charset="0"/>
              </a:rPr>
              <a:t>For assistance and to order your printed poster</a:t>
            </a:r>
            <a:r>
              <a:rPr lang="en-US" sz="3200" dirty="0">
                <a:solidFill>
                  <a:schemeClr val="bg1"/>
                </a:solidFill>
                <a:latin typeface="Trebuchet MS" pitchFamily="34" charset="0"/>
              </a:rPr>
              <a:t> call </a:t>
            </a:r>
            <a:r>
              <a:rPr lang="en-US" sz="3200" b="1" dirty="0">
                <a:solidFill>
                  <a:srgbClr val="FFFF00"/>
                </a:solidFill>
                <a:latin typeface="Trebuchet MS" pitchFamily="34" charset="0"/>
              </a:rPr>
              <a:t>PosterPresentations.com</a:t>
            </a:r>
            <a:r>
              <a:rPr lang="en-US" sz="3200" dirty="0">
                <a:solidFill>
                  <a:srgbClr val="FFFF00"/>
                </a:solidFill>
                <a:latin typeface="Trebuchet MS" pitchFamily="34" charset="0"/>
              </a:rPr>
              <a:t> </a:t>
            </a:r>
            <a:r>
              <a:rPr lang="en-US" sz="3200" dirty="0">
                <a:latin typeface="Trebuchet MS" pitchFamily="34" charset="0"/>
              </a:rPr>
              <a:t>at </a:t>
            </a:r>
            <a:r>
              <a:rPr lang="en-US" sz="4000" b="1" dirty="0">
                <a:solidFill>
                  <a:srgbClr val="FFFF00"/>
                </a:solidFill>
                <a:latin typeface="Trebuchet MS" pitchFamily="34" charset="0"/>
              </a:rPr>
              <a:t>1.866.649.3004</a:t>
            </a:r>
          </a:p>
          <a:p>
            <a:pPr defTabSz="4389219"/>
            <a:endParaRPr lang="en-US" sz="4000" b="1" dirty="0">
              <a:solidFill>
                <a:srgbClr val="FFFF00"/>
              </a:solidFill>
              <a:latin typeface="Trebuchet MS" pitchFamily="34" charset="0"/>
            </a:endParaRPr>
          </a:p>
          <a:p>
            <a:pPr defTabSz="4389219"/>
            <a:endParaRPr lang="en-US" sz="4000" b="1" dirty="0">
              <a:solidFill>
                <a:srgbClr val="FFFF00"/>
              </a:solidFill>
              <a:latin typeface="Trebuchet MS" pitchFamily="34" charset="0"/>
            </a:endParaRPr>
          </a:p>
          <a:p>
            <a:pPr algn="ctr"/>
            <a:r>
              <a:rPr lang="en-US" sz="4400" b="1" dirty="0">
                <a:solidFill>
                  <a:schemeClr val="bg1"/>
                </a:solidFill>
                <a:latin typeface="Trebuchet MS" pitchFamily="34" charset="0"/>
              </a:rPr>
              <a:t>Object Placeholders</a:t>
            </a:r>
          </a:p>
          <a:p>
            <a:pPr algn="ctr"/>
            <a:endParaRPr lang="en-US" sz="4400" b="1" dirty="0">
              <a:solidFill>
                <a:schemeClr val="bg1"/>
              </a:solidFill>
              <a:latin typeface="Trebuchet MS" pitchFamily="34" charset="0"/>
            </a:endParaRPr>
          </a:p>
          <a:p>
            <a:pPr defTabSz="4389219"/>
            <a:r>
              <a:rPr lang="en-US" sz="3200" dirty="0">
                <a:latin typeface="Trebuchet MS" pitchFamily="34" charset="0"/>
              </a:rPr>
              <a:t>Use the placeholders provided below to add new elements to your poster:</a:t>
            </a:r>
            <a:r>
              <a:rPr lang="en-US" sz="3200" baseline="0" dirty="0">
                <a:latin typeface="Trebuchet MS" pitchFamily="34" charset="0"/>
              </a:rPr>
              <a:t> </a:t>
            </a:r>
            <a:r>
              <a:rPr lang="en-US" sz="3200" dirty="0">
                <a:latin typeface="Trebuchet MS" pitchFamily="34" charset="0"/>
              </a:rPr>
              <a:t>Drag a placeholder onto the</a:t>
            </a:r>
            <a:r>
              <a:rPr lang="en-US" sz="3200" baseline="0" dirty="0">
                <a:latin typeface="Trebuchet MS" pitchFamily="34" charset="0"/>
              </a:rPr>
              <a:t> poster area,</a:t>
            </a:r>
            <a:r>
              <a:rPr lang="en-US" sz="3200" dirty="0">
                <a:latin typeface="Trebuchet MS" pitchFamily="34" charset="0"/>
              </a:rPr>
              <a:t> size it, and click it to edit.</a:t>
            </a:r>
          </a:p>
          <a:p>
            <a:pPr defTabSz="4389219"/>
            <a:endParaRPr lang="en-US" sz="3200" dirty="0">
              <a:latin typeface="Trebuchet MS" pitchFamily="34" charset="0"/>
            </a:endParaRPr>
          </a:p>
          <a:p>
            <a:pPr defTabSz="4389219"/>
            <a:r>
              <a:rPr lang="en-US" sz="3200" b="1" dirty="0">
                <a:solidFill>
                  <a:srgbClr val="FFFF00"/>
                </a:solidFill>
                <a:latin typeface="Trebuchet MS" pitchFamily="34" charset="0"/>
              </a:rPr>
              <a:t>Section Header placeholder</a:t>
            </a:r>
          </a:p>
          <a:p>
            <a:pPr defTabSz="4389219"/>
            <a:r>
              <a:rPr lang="en-US" sz="3200" dirty="0">
                <a:latin typeface="Trebuchet MS" pitchFamily="34" charset="0"/>
              </a:rPr>
              <a:t>Move</a:t>
            </a:r>
            <a:r>
              <a:rPr lang="en-US" sz="3200" baseline="0" dirty="0">
                <a:latin typeface="Trebuchet MS" pitchFamily="34" charset="0"/>
              </a:rPr>
              <a:t> this preformatted section header placeholder to the poster area to add another section header. Use section headers to separate topics or concepts within your presentation. </a:t>
            </a:r>
          </a:p>
          <a:p>
            <a:pPr defTabSz="4389219"/>
            <a:endParaRPr lang="en-US" sz="3200" baseline="0" dirty="0">
              <a:latin typeface="Trebuchet MS" pitchFamily="34" charset="0"/>
            </a:endParaRPr>
          </a:p>
          <a:p>
            <a:pPr defTabSz="4389219"/>
            <a:endParaRPr lang="en-US" sz="3200" dirty="0">
              <a:latin typeface="Trebuchet MS" pitchFamily="34" charset="0"/>
            </a:endParaRPr>
          </a:p>
          <a:p>
            <a:pPr defTabSz="4389219"/>
            <a:endParaRPr lang="en-US" sz="3200" b="1" dirty="0">
              <a:solidFill>
                <a:srgbClr val="FFFF00"/>
              </a:solidFill>
              <a:latin typeface="Trebuchet MS" pitchFamily="34" charset="0"/>
            </a:endParaRPr>
          </a:p>
          <a:p>
            <a:pPr defTabSz="4389219"/>
            <a:r>
              <a:rPr lang="en-US" sz="3200" b="1" dirty="0">
                <a:solidFill>
                  <a:srgbClr val="FFFF00"/>
                </a:solidFill>
                <a:latin typeface="Trebuchet MS" pitchFamily="34" charset="0"/>
              </a:rPr>
              <a:t>Text placeholder</a:t>
            </a:r>
          </a:p>
          <a:p>
            <a:pPr defTabSz="4389219"/>
            <a:r>
              <a:rPr lang="en-US" sz="3200" baseline="0" dirty="0">
                <a:latin typeface="Trebuchet MS" pitchFamily="34" charset="0"/>
              </a:rPr>
              <a:t>Move this preformatted text placeholder to the poster to add a new body of text.</a:t>
            </a:r>
          </a:p>
          <a:p>
            <a:pPr defTabSz="4389219"/>
            <a:endParaRPr lang="en-US" sz="3200" baseline="0" dirty="0">
              <a:latin typeface="Trebuchet MS" pitchFamily="34" charset="0"/>
            </a:endParaRPr>
          </a:p>
          <a:p>
            <a:pPr defTabSz="4389219"/>
            <a:endParaRPr lang="en-US" sz="3200" baseline="0" dirty="0">
              <a:latin typeface="Trebuchet MS" pitchFamily="34" charset="0"/>
            </a:endParaRPr>
          </a:p>
          <a:p>
            <a:pPr defTabSz="4389219"/>
            <a:endParaRPr lang="en-US" sz="3200" baseline="0" dirty="0">
              <a:latin typeface="Trebuchet MS" pitchFamily="34" charset="0"/>
            </a:endParaRPr>
          </a:p>
          <a:p>
            <a:pPr defTabSz="4389219"/>
            <a:endParaRPr lang="en-US" sz="3200" b="1" baseline="0" dirty="0">
              <a:solidFill>
                <a:srgbClr val="FFFF00"/>
              </a:solidFill>
              <a:latin typeface="Trebuchet MS" pitchFamily="34" charset="0"/>
            </a:endParaRPr>
          </a:p>
          <a:p>
            <a:pPr defTabSz="4389219"/>
            <a:r>
              <a:rPr lang="en-US" sz="3200" b="1" baseline="0" dirty="0">
                <a:solidFill>
                  <a:srgbClr val="FFFF00"/>
                </a:solidFill>
                <a:latin typeface="Trebuchet MS" pitchFamily="34" charset="0"/>
              </a:rPr>
              <a:t>Picture placeholder</a:t>
            </a:r>
          </a:p>
          <a:p>
            <a:pPr defTabSz="4389219"/>
            <a:r>
              <a:rPr lang="en-US" sz="3200" baseline="0" dirty="0">
                <a:latin typeface="Trebuchet MS" pitchFamily="34" charset="0"/>
              </a:rPr>
              <a:t>Move this graphic placeholder onto your poster, size it first, and then click it to add a picture to the poster.</a:t>
            </a:r>
          </a:p>
          <a:p>
            <a:pPr defTabSz="4389219"/>
            <a:endParaRPr lang="en-US" sz="3200" baseline="0" dirty="0">
              <a:latin typeface="Trebuchet MS" pitchFamily="34" charset="0"/>
            </a:endParaRPr>
          </a:p>
          <a:p>
            <a:pPr defTabSz="4389219"/>
            <a:endParaRPr lang="en-US" sz="3200" baseline="0" dirty="0">
              <a:latin typeface="Trebuchet MS" pitchFamily="34" charset="0"/>
            </a:endParaRPr>
          </a:p>
          <a:p>
            <a:pPr defTabSz="4389219"/>
            <a:endParaRPr lang="en-US" sz="3200" baseline="0" dirty="0">
              <a:latin typeface="Trebuchet MS" pitchFamily="34" charset="0"/>
            </a:endParaRPr>
          </a:p>
          <a:p>
            <a:pPr algn="ctr"/>
            <a:endParaRPr lang="en-US" sz="4400" b="1" dirty="0">
              <a:solidFill>
                <a:schemeClr val="bg1"/>
              </a:solidFill>
              <a:latin typeface="Trebuchet MS" pitchFamily="34" charset="0"/>
            </a:endParaRPr>
          </a:p>
          <a:p>
            <a:pPr algn="ctr"/>
            <a:endParaRPr lang="en-US" sz="4400" b="1" dirty="0">
              <a:solidFill>
                <a:schemeClr val="bg1"/>
              </a:solidFill>
              <a:latin typeface="Trebuchet MS" pitchFamily="34" charset="0"/>
            </a:endParaRPr>
          </a:p>
          <a:p>
            <a:pPr algn="ctr"/>
            <a:endParaRPr lang="en-US" sz="4400" b="1" dirty="0">
              <a:solidFill>
                <a:schemeClr val="bg1"/>
              </a:solidFill>
              <a:latin typeface="Trebuchet MS" pitchFamily="34" charset="0"/>
            </a:endParaRPr>
          </a:p>
          <a:p>
            <a:pPr algn="ctr"/>
            <a:endParaRPr lang="en-US" sz="4400" b="1" dirty="0">
              <a:solidFill>
                <a:schemeClr val="bg1"/>
              </a:solidFill>
              <a:latin typeface="Trebuchet MS" pitchFamily="34" charset="0"/>
            </a:endParaRPr>
          </a:p>
          <a:p>
            <a:pPr defTabSz="4389219"/>
            <a:endParaRPr lang="en-US" sz="3200" dirty="0">
              <a:latin typeface="Trebuchet MS" pitchFamily="34" charset="0"/>
            </a:endParaRPr>
          </a:p>
          <a:p>
            <a:pPr algn="ctr"/>
            <a:endParaRPr lang="en-US" sz="3200" b="1" dirty="0">
              <a:solidFill>
                <a:schemeClr val="bg1"/>
              </a:solidFill>
              <a:latin typeface="Trebuchet MS" pitchFamily="34" charset="0"/>
            </a:endParaRPr>
          </a:p>
          <a:p>
            <a:pPr defTabSz="4389219"/>
            <a:endParaRPr lang="en-US" sz="3200" b="1" dirty="0">
              <a:solidFill>
                <a:srgbClr val="FFFF00"/>
              </a:solidFill>
              <a:latin typeface="Trebuchet MS" pitchFamily="34" charset="0"/>
            </a:endParaRPr>
          </a:p>
          <a:p>
            <a:pPr algn="ctr"/>
            <a:endParaRPr lang="en-US" sz="4400" b="1" dirty="0">
              <a:latin typeface="Trebuchet MS" pitchFamily="34" charset="0"/>
            </a:endParaRPr>
          </a:p>
        </p:txBody>
      </p:sp>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819153"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2011</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15" name="Rectangle 35"/>
          <p:cNvSpPr>
            <a:spLocks noChangeArrowheads="1"/>
          </p:cNvSpPr>
          <p:nvPr/>
        </p:nvSpPr>
        <p:spPr bwMode="auto">
          <a:xfrm>
            <a:off x="32918400" y="5257800"/>
            <a:ext cx="10058400" cy="26746200"/>
          </a:xfrm>
          <a:prstGeom prst="rect">
            <a:avLst/>
          </a:prstGeom>
          <a:solidFill>
            <a:srgbClr val="FFFFFF"/>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16" name="Rectangle 33"/>
          <p:cNvSpPr>
            <a:spLocks noChangeArrowheads="1"/>
          </p:cNvSpPr>
          <p:nvPr/>
        </p:nvSpPr>
        <p:spPr bwMode="auto">
          <a:xfrm>
            <a:off x="11582400" y="5257800"/>
            <a:ext cx="10058400" cy="26746200"/>
          </a:xfrm>
          <a:prstGeom prst="rect">
            <a:avLst/>
          </a:prstGeom>
          <a:solidFill>
            <a:srgbClr val="FFFFFF"/>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17" name="Rectangle 33"/>
          <p:cNvSpPr>
            <a:spLocks noChangeArrowheads="1"/>
          </p:cNvSpPr>
          <p:nvPr/>
        </p:nvSpPr>
        <p:spPr bwMode="auto">
          <a:xfrm>
            <a:off x="22250400" y="5257800"/>
            <a:ext cx="10058400" cy="26746200"/>
          </a:xfrm>
          <a:prstGeom prst="rect">
            <a:avLst/>
          </a:prstGeom>
          <a:solidFill>
            <a:srgbClr val="FFFFFF"/>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25" name="Rectangle 33"/>
          <p:cNvSpPr>
            <a:spLocks noChangeArrowheads="1"/>
          </p:cNvSpPr>
          <p:nvPr/>
        </p:nvSpPr>
        <p:spPr bwMode="auto">
          <a:xfrm>
            <a:off x="922338" y="5257800"/>
            <a:ext cx="10058400" cy="26746200"/>
          </a:xfrm>
          <a:prstGeom prst="rect">
            <a:avLst/>
          </a:prstGeom>
          <a:solidFill>
            <a:srgbClr val="FFFFFF"/>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34" name="Rectangle 33"/>
          <p:cNvSpPr/>
          <p:nvPr/>
        </p:nvSpPr>
        <p:spPr>
          <a:xfrm>
            <a:off x="-10370486" y="21297014"/>
            <a:ext cx="10018560"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dirty="0"/>
          </a:p>
        </p:txBody>
      </p:sp>
      <p:pic>
        <p:nvPicPr>
          <p:cNvPr id="36" name="Picture 2"/>
          <p:cNvPicPr>
            <a:picLocks noChangeAspect="1" noChangeArrowheads="1"/>
          </p:cNvPicPr>
          <p:nvPr/>
        </p:nvPicPr>
        <p:blipFill>
          <a:blip r:embed="rId3" cstate="print"/>
          <a:srcRect/>
          <a:stretch>
            <a:fillRect/>
          </a:stretch>
        </p:blipFill>
        <p:spPr bwMode="auto">
          <a:xfrm>
            <a:off x="49098247" y="15525143"/>
            <a:ext cx="4741366" cy="3058182"/>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47342926" y="13118821"/>
            <a:ext cx="590550" cy="438150"/>
          </a:xfrm>
          <a:prstGeom prst="rect">
            <a:avLst/>
          </a:prstGeom>
          <a:noFill/>
          <a:ln w="9525">
            <a:solidFill>
              <a:schemeClr val="tx1"/>
            </a:solidFill>
            <a:miter lim="800000"/>
            <a:headEnd/>
            <a:tailEnd/>
          </a:ln>
          <a:effectLst/>
        </p:spPr>
      </p:pic>
      <p:sp>
        <p:nvSpPr>
          <p:cNvPr id="44" name="TextBox 43"/>
          <p:cNvSpPr txBox="1"/>
          <p:nvPr/>
        </p:nvSpPr>
        <p:spPr>
          <a:xfrm>
            <a:off x="44487740" y="30588807"/>
            <a:ext cx="9160286" cy="2185208"/>
          </a:xfrm>
          <a:prstGeom prst="rect">
            <a:avLst/>
          </a:prstGeom>
          <a:noFill/>
        </p:spPr>
        <p:txBody>
          <a:bodyPr wrap="square" lIns="91436" tIns="45717" rIns="91436" bIns="45717" rtlCol="0">
            <a:spAutoFit/>
          </a:bodyPr>
          <a:lstStyle/>
          <a:p>
            <a:r>
              <a:rPr lang="en-US" sz="3600" dirty="0">
                <a:solidFill>
                  <a:schemeClr val="bg1"/>
                </a:solidFill>
              </a:rPr>
              <a:t>© 2011 PosterPresentations.com</a:t>
            </a:r>
            <a:br>
              <a:rPr lang="en-US" sz="3600" dirty="0">
                <a:solidFill>
                  <a:schemeClr val="bg1"/>
                </a:solidFill>
              </a:rPr>
            </a:br>
            <a:r>
              <a:rPr lang="en-US" sz="3600" dirty="0">
                <a:solidFill>
                  <a:schemeClr val="bg1"/>
                </a:solidFill>
              </a:rPr>
              <a:t>    </a:t>
            </a:r>
            <a:r>
              <a:rPr lang="en-US" sz="3200" dirty="0">
                <a:solidFill>
                  <a:schemeClr val="bg1"/>
                </a:solidFill>
              </a:rPr>
              <a:t>2117 Fourth Street ,</a:t>
            </a:r>
            <a:r>
              <a:rPr lang="en-US" sz="3200" baseline="0" dirty="0">
                <a:solidFill>
                  <a:schemeClr val="bg1"/>
                </a:solidFill>
              </a:rPr>
              <a:t> Unit C</a:t>
            </a:r>
            <a:br>
              <a:rPr lang="en-US" sz="3200" baseline="0" dirty="0">
                <a:solidFill>
                  <a:schemeClr val="bg1"/>
                </a:solidFill>
              </a:rPr>
            </a:br>
            <a:r>
              <a:rPr lang="en-US" sz="3200" baseline="0" dirty="0">
                <a:solidFill>
                  <a:schemeClr val="bg1"/>
                </a:solidFill>
              </a:rPr>
              <a:t>    Berkeley CA 94710</a:t>
            </a:r>
            <a:br>
              <a:rPr lang="en-US" sz="3200" baseline="0" dirty="0">
                <a:solidFill>
                  <a:schemeClr val="bg1"/>
                </a:solidFill>
              </a:rPr>
            </a:br>
            <a:r>
              <a:rPr lang="en-US" sz="3200" baseline="0" dirty="0">
                <a:solidFill>
                  <a:schemeClr val="bg1"/>
                </a:solidFill>
              </a:rPr>
              <a:t>    </a:t>
            </a:r>
            <a:r>
              <a:rPr lang="en-US" sz="3200" b="1" baseline="0" dirty="0">
                <a:solidFill>
                  <a:srgbClr val="FFFF00"/>
                </a:solidFill>
              </a:rPr>
              <a:t>posterpresenter@gmail.com</a:t>
            </a:r>
            <a:endParaRPr lang="en-US" sz="3600" b="1" dirty="0">
              <a:solidFill>
                <a:srgbClr val="FFFF00"/>
              </a:solidFill>
            </a:endParaRPr>
          </a:p>
        </p:txBody>
      </p:sp>
      <p:grpSp>
        <p:nvGrpSpPr>
          <p:cNvPr id="40" name="Group 39"/>
          <p:cNvGrpSpPr/>
          <p:nvPr/>
        </p:nvGrpSpPr>
        <p:grpSpPr>
          <a:xfrm>
            <a:off x="-10239857" y="31696514"/>
            <a:ext cx="9771398" cy="1090621"/>
            <a:chOff x="44242388" y="28054064"/>
            <a:chExt cx="9771398" cy="1090621"/>
          </a:xfrm>
        </p:grpSpPr>
        <p:sp>
          <p:nvSpPr>
            <p:cNvPr id="35" name="Rounded Rectangle 34"/>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7"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5"/>
              <a:ext cx="914400" cy="914400"/>
            </a:xfrm>
            <a:prstGeom prst="rect">
              <a:avLst/>
            </a:prstGeom>
            <a:noFill/>
          </p:spPr>
        </p:pic>
        <p:sp>
          <p:nvSpPr>
            <p:cNvPr id="33" name="TextBox 32"/>
            <p:cNvSpPr txBox="1"/>
            <p:nvPr userDrawn="1"/>
          </p:nvSpPr>
          <p:spPr>
            <a:xfrm>
              <a:off x="45342598" y="28154090"/>
              <a:ext cx="8671188" cy="892552"/>
            </a:xfrm>
            <a:prstGeom prst="rect">
              <a:avLst/>
            </a:prstGeom>
            <a:noFill/>
          </p:spPr>
          <p:txBody>
            <a:bodyPr wrap="square" rtlCol="0">
              <a:spAutoFit/>
            </a:bodyPr>
            <a:lstStyle/>
            <a:p>
              <a:r>
                <a:rPr lang="en-US" sz="2600" dirty="0">
                  <a:solidFill>
                    <a:schemeClr val="tx2"/>
                  </a:solidFill>
                  <a:latin typeface="Trebuchet MS" pitchFamily="34" charset="0"/>
                </a:rPr>
                <a:t>Student</a:t>
              </a:r>
              <a:r>
                <a:rPr lang="en-US" sz="2600" baseline="0" dirty="0">
                  <a:solidFill>
                    <a:schemeClr val="tx2"/>
                  </a:solidFill>
                  <a:latin typeface="Trebuchet MS" pitchFamily="34" charset="0"/>
                </a:rPr>
                <a:t> discounts are available on our </a:t>
              </a:r>
              <a:r>
                <a:rPr lang="en-US" sz="2600" baseline="0" dirty="0" err="1">
                  <a:solidFill>
                    <a:schemeClr val="tx2"/>
                  </a:solidFill>
                  <a:latin typeface="Trebuchet MS" pitchFamily="34" charset="0"/>
                </a:rPr>
                <a:t>Facebook</a:t>
              </a:r>
              <a:r>
                <a:rPr lang="en-US" sz="2600" baseline="0" dirty="0">
                  <a:solidFill>
                    <a:schemeClr val="tx2"/>
                  </a:solidFill>
                  <a:latin typeface="Trebuchet MS" pitchFamily="34" charset="0"/>
                </a:rPr>
                <a:t> page.</a:t>
              </a:r>
              <a:br>
                <a:rPr lang="en-US" sz="2600" baseline="0" dirty="0">
                  <a:solidFill>
                    <a:schemeClr val="tx2"/>
                  </a:solidFill>
                  <a:latin typeface="Trebuchet MS" pitchFamily="34" charset="0"/>
                </a:rPr>
              </a:br>
              <a:r>
                <a:rPr lang="en-US" sz="2600" baseline="0" dirty="0">
                  <a:solidFill>
                    <a:schemeClr val="tx2"/>
                  </a:solidFill>
                  <a:latin typeface="Trebuchet MS" pitchFamily="34" charset="0"/>
                </a:rPr>
                <a:t>Go to </a:t>
              </a:r>
              <a:r>
                <a:rPr lang="en-US" sz="2600" u="sng" baseline="0" dirty="0">
                  <a:solidFill>
                    <a:schemeClr val="tx2"/>
                  </a:solidFill>
                  <a:latin typeface="Trebuchet MS" pitchFamily="34" charset="0"/>
                </a:rPr>
                <a:t>PosterPresentations.com</a:t>
              </a:r>
              <a:r>
                <a:rPr lang="en-US" sz="2600" baseline="0" dirty="0">
                  <a:solidFill>
                    <a:schemeClr val="tx2"/>
                  </a:solidFill>
                  <a:latin typeface="Trebuchet MS" pitchFamily="34" charset="0"/>
                </a:rPr>
                <a:t> and click on the FB icon. </a:t>
              </a:r>
              <a:endParaRPr lang="en-US" sz="2600" dirty="0">
                <a:solidFill>
                  <a:schemeClr val="tx2"/>
                </a:solidFill>
                <a:latin typeface="Trebuchet MS" pitchFamily="34" charset="0"/>
              </a:endParaRPr>
            </a:p>
          </p:txBody>
        </p:sp>
      </p:grpSp>
      <p:cxnSp>
        <p:nvCxnSpPr>
          <p:cNvPr id="43" name="Straight Connector 42"/>
          <p:cNvCxnSpPr/>
          <p:nvPr/>
        </p:nvCxnSpPr>
        <p:spPr>
          <a:xfrm>
            <a:off x="44222126" y="30500133"/>
            <a:ext cx="10050462"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370486" y="11582400"/>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4254028" y="4841856"/>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8" name="Rectangle 33"/>
          <p:cNvSpPr>
            <a:spLocks noChangeArrowheads="1"/>
          </p:cNvSpPr>
          <p:nvPr/>
        </p:nvSpPr>
        <p:spPr bwMode="auto">
          <a:xfrm>
            <a:off x="914403" y="5257800"/>
            <a:ext cx="13585371" cy="26746200"/>
          </a:xfrm>
          <a:prstGeom prst="rect">
            <a:avLst/>
          </a:prstGeom>
          <a:solidFill>
            <a:schemeClr val="bg1"/>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819153"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2011</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18" name="Rectangle 33"/>
          <p:cNvSpPr>
            <a:spLocks noChangeArrowheads="1"/>
          </p:cNvSpPr>
          <p:nvPr/>
        </p:nvSpPr>
        <p:spPr bwMode="auto">
          <a:xfrm>
            <a:off x="15150536" y="5257800"/>
            <a:ext cx="13585371" cy="26746200"/>
          </a:xfrm>
          <a:prstGeom prst="rect">
            <a:avLst/>
          </a:prstGeom>
          <a:solidFill>
            <a:schemeClr val="bg1"/>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19" name="Rectangle 33"/>
          <p:cNvSpPr>
            <a:spLocks noChangeArrowheads="1"/>
          </p:cNvSpPr>
          <p:nvPr/>
        </p:nvSpPr>
        <p:spPr bwMode="auto">
          <a:xfrm>
            <a:off x="29386670" y="5257800"/>
            <a:ext cx="13585371" cy="26746200"/>
          </a:xfrm>
          <a:prstGeom prst="rect">
            <a:avLst/>
          </a:prstGeom>
          <a:solidFill>
            <a:schemeClr val="bg1"/>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27" name="Rectangle 26"/>
          <p:cNvSpPr/>
          <p:nvPr/>
        </p:nvSpPr>
        <p:spPr>
          <a:xfrm>
            <a:off x="44222126" y="0"/>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000" b="1" dirty="0">
                <a:solidFill>
                  <a:schemeClr val="bg1"/>
                </a:solidFill>
                <a:latin typeface="Trebuchet MS" pitchFamily="34" charset="0"/>
              </a:rPr>
              <a:t>QUICK</a:t>
            </a:r>
            <a:r>
              <a:rPr lang="en-US" sz="4000" b="1" baseline="0" dirty="0">
                <a:solidFill>
                  <a:schemeClr val="bg1"/>
                </a:solidFill>
                <a:latin typeface="Trebuchet MS" pitchFamily="34" charset="0"/>
              </a:rPr>
              <a:t> TIPS</a:t>
            </a:r>
            <a:endParaRPr lang="en-US" sz="4000" b="1" dirty="0">
              <a:solidFill>
                <a:schemeClr val="bg1"/>
              </a:solidFill>
              <a:latin typeface="Trebuchet MS" pitchFamily="34" charset="0"/>
            </a:endParaRPr>
          </a:p>
          <a:p>
            <a:pPr algn="ctr"/>
            <a:r>
              <a:rPr lang="en-US" sz="4000" b="1" dirty="0">
                <a:solidFill>
                  <a:srgbClr val="FFFF00"/>
                </a:solidFill>
                <a:latin typeface="Trebuchet MS" pitchFamily="34" charset="0"/>
              </a:rPr>
              <a:t>(--THIS SECTION DOES NOT PRINT--)</a:t>
            </a:r>
          </a:p>
          <a:p>
            <a:pPr algn="ctr"/>
            <a:endParaRPr lang="en-US" sz="3200" b="1" dirty="0">
              <a:latin typeface="Trebuchet MS" pitchFamily="34" charset="0"/>
            </a:endParaRPr>
          </a:p>
          <a:p>
            <a:pPr defTabSz="3134780"/>
            <a:r>
              <a:rPr lang="en-US" sz="3200" dirty="0">
                <a:latin typeface="Trebuchet MS" pitchFamily="34" charset="0"/>
              </a:rPr>
              <a:t>This PowerPoint</a:t>
            </a:r>
            <a:r>
              <a:rPr lang="en-US" sz="3200" baseline="0" dirty="0">
                <a:latin typeface="Trebuchet MS" pitchFamily="34" charset="0"/>
              </a:rPr>
              <a:t> template requires basic PowerPoint (version 2007 or newer) skills. Below is a list of commonly asked questions specific to this template. </a:t>
            </a:r>
            <a:br>
              <a:rPr lang="en-US" sz="3200" baseline="0" dirty="0">
                <a:latin typeface="Trebuchet MS" pitchFamily="34" charset="0"/>
              </a:rPr>
            </a:br>
            <a:r>
              <a:rPr lang="en-US" sz="3200" baseline="0" dirty="0">
                <a:latin typeface="Trebuchet MS" pitchFamily="34" charset="0"/>
              </a:rPr>
              <a:t>If you are using an older version of PowerPoint some template features may not work properly.</a:t>
            </a:r>
            <a:endParaRPr lang="en-US" sz="4000" b="1" dirty="0">
              <a:solidFill>
                <a:srgbClr val="FFFF00"/>
              </a:solidFill>
              <a:latin typeface="Trebuchet MS" pitchFamily="34" charset="0"/>
            </a:endParaRPr>
          </a:p>
          <a:p>
            <a:pPr defTabSz="3134780"/>
            <a:endParaRPr lang="en-US" sz="4000" b="1" dirty="0">
              <a:solidFill>
                <a:srgbClr val="FFFF00"/>
              </a:solidFill>
              <a:latin typeface="Trebuchet MS" pitchFamily="34" charset="0"/>
            </a:endParaRPr>
          </a:p>
          <a:p>
            <a:pPr algn="ctr"/>
            <a:r>
              <a:rPr lang="en-US" sz="4000" b="1" dirty="0">
                <a:solidFill>
                  <a:schemeClr val="bg1"/>
                </a:solidFill>
                <a:latin typeface="Trebuchet MS" pitchFamily="34" charset="0"/>
              </a:rPr>
              <a:t>Using the template</a:t>
            </a:r>
            <a:endParaRPr lang="en-US" sz="4000" b="1" baseline="0" dirty="0">
              <a:solidFill>
                <a:schemeClr val="bg1"/>
              </a:solidFill>
              <a:latin typeface="Trebuchet MS" pitchFamily="34" charset="0"/>
            </a:endParaRPr>
          </a:p>
          <a:p>
            <a:pPr algn="ctr"/>
            <a:endParaRPr lang="en-US" sz="3200" b="1" dirty="0">
              <a:solidFill>
                <a:srgbClr val="FFFF00"/>
              </a:solidFill>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1" dirty="0">
                <a:solidFill>
                  <a:srgbClr val="FFFF00"/>
                </a:solidFill>
                <a:latin typeface="Trebuchet MS" pitchFamily="34" charset="0"/>
              </a:rPr>
              <a:t>Verifying the quality of your graphics</a:t>
            </a:r>
          </a:p>
          <a:p>
            <a:pPr defTabSz="3134780"/>
            <a:r>
              <a:rPr lang="en-US" sz="3200" dirty="0">
                <a:latin typeface="Trebuchet MS" pitchFamily="34" charset="0"/>
              </a:rPr>
              <a:t>Go to the </a:t>
            </a:r>
            <a:r>
              <a:rPr lang="en-US" sz="32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3200" baseline="0" dirty="0">
                <a:latin typeface="Trebuchet MS" pitchFamily="34" charset="0"/>
              </a:rPr>
            </a:br>
            <a:endParaRPr lang="en-US" sz="3200" baseline="0" dirty="0">
              <a:latin typeface="Trebuchet MS" pitchFamily="34" charset="0"/>
            </a:endParaRPr>
          </a:p>
          <a:p>
            <a:pPr defTabSz="3134780"/>
            <a:r>
              <a:rPr lang="en-US" sz="3200" b="1" dirty="0">
                <a:solidFill>
                  <a:srgbClr val="FFFF00"/>
                </a:solidFill>
                <a:latin typeface="Trebuchet MS" pitchFamily="34" charset="0"/>
              </a:rPr>
              <a:t>Using the placeholders</a:t>
            </a:r>
          </a:p>
          <a:p>
            <a:pPr defTabSz="3134780"/>
            <a:r>
              <a:rPr lang="en-US" sz="3200" baseline="0" dirty="0">
                <a:latin typeface="Trebuchet MS" pitchFamily="34" charset="0"/>
              </a:rPr>
              <a:t>To add text to this template click inside a placeholder and type in or paste your text. To move a placeholder, click on it </a:t>
            </a:r>
            <a:r>
              <a:rPr lang="en-US" sz="3200" u="sng" baseline="0" dirty="0">
                <a:latin typeface="Trebuchet MS" pitchFamily="34" charset="0"/>
              </a:rPr>
              <a:t>once</a:t>
            </a:r>
            <a:r>
              <a:rPr lang="en-US" sz="3200" baseline="0" dirty="0">
                <a:latin typeface="Trebuchet MS" pitchFamily="34" charset="0"/>
              </a:rPr>
              <a:t> (to select it), place your cursor on its frame and your cursor will change to this symbol:         Then, click </a:t>
            </a:r>
            <a:r>
              <a:rPr lang="en-US" sz="3200" u="sng" baseline="0" dirty="0">
                <a:latin typeface="Trebuchet MS" pitchFamily="34" charset="0"/>
              </a:rPr>
              <a:t>once</a:t>
            </a:r>
            <a:r>
              <a:rPr lang="en-US" sz="3200" baseline="0" dirty="0">
                <a:latin typeface="Trebuchet MS" pitchFamily="34" charset="0"/>
              </a:rPr>
              <a:t> and drag it to its new location where you can resize it as needed. Additional placeholders can be found on the left side of this template.</a:t>
            </a:r>
          </a:p>
          <a:p>
            <a:pPr defTabSz="3134780"/>
            <a:endParaRPr lang="en-US" sz="3200" b="1" baseline="0" dirty="0">
              <a:solidFill>
                <a:srgbClr val="FFFF00"/>
              </a:solidFill>
              <a:latin typeface="Trebuchet MS" pitchFamily="34" charset="0"/>
            </a:endParaRPr>
          </a:p>
          <a:p>
            <a:pPr defTabSz="3134780"/>
            <a:r>
              <a:rPr lang="en-US" sz="3200" b="1" baseline="0" dirty="0">
                <a:solidFill>
                  <a:srgbClr val="FFFF00"/>
                </a:solidFill>
                <a:latin typeface="Trebuchet MS" pitchFamily="34" charset="0"/>
              </a:rPr>
              <a:t>Modifying the layout</a:t>
            </a:r>
          </a:p>
          <a:p>
            <a:pPr defTabSz="3134780"/>
            <a:r>
              <a:rPr lang="en-US" sz="3200" dirty="0">
                <a:latin typeface="Trebuchet MS" pitchFamily="34" charset="0"/>
              </a:rPr>
              <a:t>This template has four</a:t>
            </a:r>
            <a:endParaRPr lang="en-US" sz="3200" baseline="0" dirty="0">
              <a:latin typeface="Trebuchet MS" pitchFamily="34" charset="0"/>
            </a:endParaRPr>
          </a:p>
          <a:p>
            <a:pPr defTabSz="3134780"/>
            <a:r>
              <a:rPr lang="en-US" sz="3200" baseline="0" dirty="0">
                <a:latin typeface="Trebuchet MS" pitchFamily="34" charset="0"/>
              </a:rPr>
              <a:t>different column layouts. </a:t>
            </a:r>
          </a:p>
          <a:p>
            <a:pPr defTabSz="3134780"/>
            <a:r>
              <a:rPr lang="en-US" sz="3200" u="sng" baseline="0" dirty="0">
                <a:latin typeface="Trebuchet MS" pitchFamily="34" charset="0"/>
              </a:rPr>
              <a:t>Right-click</a:t>
            </a:r>
            <a:r>
              <a:rPr lang="en-US" sz="3200" baseline="0" dirty="0">
                <a:latin typeface="Trebuchet MS" pitchFamily="34" charset="0"/>
              </a:rPr>
              <a:t> your mouse</a:t>
            </a:r>
          </a:p>
          <a:p>
            <a:pPr defTabSz="3134780"/>
            <a:r>
              <a:rPr lang="en-US" sz="3200" baseline="0" dirty="0">
                <a:latin typeface="Trebuchet MS" pitchFamily="34" charset="0"/>
              </a:rPr>
              <a:t>on the background and </a:t>
            </a:r>
          </a:p>
          <a:p>
            <a:pPr defTabSz="3134780"/>
            <a:r>
              <a:rPr lang="en-US" sz="3200" baseline="0" dirty="0">
                <a:latin typeface="Trebuchet MS" pitchFamily="34" charset="0"/>
              </a:rPr>
              <a:t>click on “Layout” to see </a:t>
            </a:r>
          </a:p>
          <a:p>
            <a:pPr defTabSz="3134780"/>
            <a:r>
              <a:rPr lang="en-US" sz="3200" baseline="0" dirty="0">
                <a:latin typeface="Trebuchet MS" pitchFamily="34" charset="0"/>
              </a:rPr>
              <a:t>the layout options.</a:t>
            </a:r>
            <a:endParaRPr lang="en-US" sz="3200" dirty="0">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aseline="0" dirty="0">
                <a:latin typeface="Trebuchet MS" pitchFamily="34" charset="0"/>
              </a:rPr>
              <a:t>The columns in the provided layouts are fixed and cannot be moved but advanced users can modify any layout by going to VIEW and then SLIDE MASTER.</a:t>
            </a:r>
          </a:p>
          <a:p>
            <a:pPr marL="0" marR="0" indent="0" algn="l" defTabSz="3134780" rtl="0" eaLnBrk="1" fontAlgn="auto" latinLnBrk="0" hangingPunct="1">
              <a:lnSpc>
                <a:spcPct val="100000"/>
              </a:lnSpc>
              <a:spcBef>
                <a:spcPts val="0"/>
              </a:spcBef>
              <a:spcAft>
                <a:spcPts val="0"/>
              </a:spcAft>
              <a:buClrTx/>
              <a:buSzTx/>
              <a:buFontTx/>
              <a:buNone/>
              <a:tabLst/>
              <a:defRPr/>
            </a:pPr>
            <a:endParaRPr lang="en-US" sz="3200" baseline="0" dirty="0">
              <a:latin typeface="Trebuchet MS" pitchFamily="34" charset="0"/>
            </a:endParaRPr>
          </a:p>
          <a:p>
            <a:pPr defTabSz="3134780"/>
            <a:r>
              <a:rPr lang="en-US" sz="3200" b="1" baseline="0" dirty="0">
                <a:solidFill>
                  <a:srgbClr val="FFFF00"/>
                </a:solidFill>
                <a:latin typeface="Trebuchet MS" pitchFamily="34" charset="0"/>
              </a:rPr>
              <a:t>Importing text and graphics from external sources</a:t>
            </a:r>
          </a:p>
          <a:p>
            <a:pPr defTabSz="3134780"/>
            <a:r>
              <a:rPr lang="en-US" sz="3200" b="1" u="sng" baseline="0" dirty="0">
                <a:latin typeface="Trebuchet MS" pitchFamily="34" charset="0"/>
              </a:rPr>
              <a:t>TEXT: </a:t>
            </a:r>
            <a:r>
              <a:rPr lang="en-US" sz="3200" baseline="0" dirty="0">
                <a:latin typeface="Trebuchet MS" pitchFamily="34" charset="0"/>
              </a:rPr>
              <a:t>Paste or type your text into a pre-existing placeholder or drag in a new placeholder from the left side of the template. Move it anywhere as needed.</a:t>
            </a:r>
          </a:p>
          <a:p>
            <a:pPr defTabSz="3134780"/>
            <a:r>
              <a:rPr lang="en-US" sz="3200" b="1" u="sng" baseline="0" dirty="0">
                <a:latin typeface="Trebuchet MS" pitchFamily="34" charset="0"/>
              </a:rPr>
              <a:t>PHOTOS: </a:t>
            </a:r>
            <a:r>
              <a:rPr lang="en-US" sz="3200" baseline="0" dirty="0">
                <a:latin typeface="Trebuchet MS" pitchFamily="34" charset="0"/>
              </a:rPr>
              <a:t>Drag in a picture placeholder, size it </a:t>
            </a:r>
            <a:r>
              <a:rPr lang="en-US" sz="3200" u="sng" baseline="0" dirty="0">
                <a:latin typeface="Trebuchet MS" pitchFamily="34" charset="0"/>
              </a:rPr>
              <a:t>first</a:t>
            </a:r>
            <a:r>
              <a:rPr lang="en-US" sz="3200" baseline="0" dirty="0">
                <a:latin typeface="Trebuchet MS" pitchFamily="34" charset="0"/>
              </a:rPr>
              <a:t>, click in it and insert a photo from the menu.</a:t>
            </a:r>
          </a:p>
          <a:p>
            <a:pPr defTabSz="3134780"/>
            <a:r>
              <a:rPr lang="en-US" sz="3200" b="1" u="sng" baseline="0" dirty="0">
                <a:latin typeface="Trebuchet MS" pitchFamily="34" charset="0"/>
              </a:rPr>
              <a:t>TABLES: </a:t>
            </a:r>
            <a:r>
              <a:rPr lang="en-US" sz="3200" baseline="0" dirty="0">
                <a:latin typeface="Trebuchet MS" pitchFamily="34" charset="0"/>
              </a:rPr>
              <a:t>You can copy and paste a table from an external document onto this poster template. To adjust  the way the text fits within the cells of a table that has been pasted, </a:t>
            </a:r>
            <a:r>
              <a:rPr lang="en-US" sz="3200" u="sng" baseline="0" dirty="0">
                <a:latin typeface="Trebuchet MS" pitchFamily="34" charset="0"/>
              </a:rPr>
              <a:t>right-click</a:t>
            </a:r>
            <a:r>
              <a:rPr lang="en-US" sz="3200" baseline="0" dirty="0">
                <a:latin typeface="Trebuchet MS" pitchFamily="34" charset="0"/>
              </a:rPr>
              <a:t> on the table, click FORMAT SHAPE  then click on TEXT BOX and change the INTERNAL MARGIN values to 0.25</a:t>
            </a:r>
          </a:p>
          <a:p>
            <a:pPr defTabSz="3134780"/>
            <a:endParaRPr lang="en-US" sz="3200" baseline="0" dirty="0">
              <a:latin typeface="Trebuchet MS" pitchFamily="34" charset="0"/>
            </a:endParaRPr>
          </a:p>
          <a:p>
            <a:pPr defTabSz="3134780"/>
            <a:r>
              <a:rPr lang="en-US" sz="3200" b="1" baseline="0" dirty="0">
                <a:solidFill>
                  <a:srgbClr val="FFFF00"/>
                </a:solidFill>
                <a:latin typeface="Trebuchet MS" pitchFamily="34" charset="0"/>
              </a:rPr>
              <a:t>Modifying the color scheme</a:t>
            </a:r>
          </a:p>
          <a:p>
            <a:pPr defTabSz="3134780"/>
            <a:r>
              <a:rPr lang="en-US" sz="3200" baseline="0" dirty="0">
                <a:latin typeface="Trebuchet MS" pitchFamily="34" charset="0"/>
              </a:rPr>
              <a:t>To change the color scheme of this template go to the “Design” menu and click on “Colors”. You can choose from the provide color combinations or you can create your own.</a:t>
            </a:r>
          </a:p>
          <a:p>
            <a:pPr defTabSz="3134780"/>
            <a:endParaRPr lang="en-US" sz="3200" baseline="0" dirty="0">
              <a:latin typeface="Trebuchet MS" pitchFamily="34" charset="0"/>
            </a:endParaRPr>
          </a:p>
          <a:p>
            <a:pPr defTabSz="3134780"/>
            <a:endParaRPr lang="en-US" sz="3200" baseline="0" dirty="0">
              <a:latin typeface="Trebuchet MS" pitchFamily="34" charset="0"/>
            </a:endParaRPr>
          </a:p>
          <a:p>
            <a:pPr defTabSz="4389219"/>
            <a:endParaRPr lang="en-US" sz="2000" baseline="0" dirty="0">
              <a:latin typeface="Trebuchet MS" pitchFamily="34" charset="0"/>
            </a:endParaRPr>
          </a:p>
          <a:p>
            <a:pPr defTabSz="4389219"/>
            <a:endParaRPr lang="en-US" sz="2000" dirty="0">
              <a:latin typeface="Trebuchet MS" pitchFamily="34" charset="0"/>
            </a:endParaRPr>
          </a:p>
          <a:p>
            <a:pPr algn="ctr"/>
            <a:endParaRPr lang="en-US" sz="2000" b="1" dirty="0">
              <a:solidFill>
                <a:schemeClr val="bg1"/>
              </a:solidFill>
              <a:latin typeface="Trebuchet MS" pitchFamily="34" charset="0"/>
            </a:endParaRPr>
          </a:p>
          <a:p>
            <a:pPr defTabSz="4389219"/>
            <a:endParaRPr lang="en-US" sz="2000" b="1" dirty="0">
              <a:solidFill>
                <a:srgbClr val="FFFF00"/>
              </a:solidFill>
              <a:latin typeface="Trebuchet MS" pitchFamily="34" charset="0"/>
            </a:endParaRPr>
          </a:p>
          <a:p>
            <a:pPr algn="ctr"/>
            <a:endParaRPr lang="en-US" sz="3200" b="1" dirty="0">
              <a:latin typeface="Trebuchet MS" pitchFamily="34" charset="0"/>
            </a:endParaRPr>
          </a:p>
        </p:txBody>
      </p:sp>
      <p:sp>
        <p:nvSpPr>
          <p:cNvPr id="28" name="Rectangle 27"/>
          <p:cNvSpPr/>
          <p:nvPr/>
        </p:nvSpPr>
        <p:spPr>
          <a:xfrm>
            <a:off x="-10402388" y="-19596"/>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400" b="1" dirty="0">
                <a:solidFill>
                  <a:schemeClr val="bg1"/>
                </a:solidFill>
                <a:latin typeface="Trebuchet MS" pitchFamily="34" charset="0"/>
              </a:rPr>
              <a:t>QUICK DESIGN</a:t>
            </a:r>
            <a:r>
              <a:rPr lang="en-US" sz="4400" b="1" baseline="0" dirty="0">
                <a:solidFill>
                  <a:schemeClr val="bg1"/>
                </a:solidFill>
                <a:latin typeface="Trebuchet MS" pitchFamily="34" charset="0"/>
              </a:rPr>
              <a:t> </a:t>
            </a:r>
            <a:r>
              <a:rPr lang="en-US" sz="4400" b="1" dirty="0">
                <a:solidFill>
                  <a:schemeClr val="bg1"/>
                </a:solidFill>
                <a:latin typeface="Trebuchet MS" pitchFamily="34" charset="0"/>
              </a:rPr>
              <a:t>GUIDE</a:t>
            </a:r>
          </a:p>
          <a:p>
            <a:pPr algn="ctr"/>
            <a:r>
              <a:rPr lang="en-US" sz="4000" b="1" dirty="0">
                <a:solidFill>
                  <a:srgbClr val="FFFF00"/>
                </a:solidFill>
                <a:latin typeface="Trebuchet MS" pitchFamily="34" charset="0"/>
              </a:rPr>
              <a:t>(--THIS SECTION DOES NOT PRINT--)</a:t>
            </a:r>
          </a:p>
          <a:p>
            <a:pPr algn="ctr"/>
            <a:endParaRPr lang="en-US" sz="3200" b="1" dirty="0">
              <a:latin typeface="Trebuchet MS" pitchFamily="34" charset="0"/>
            </a:endParaRPr>
          </a:p>
          <a:p>
            <a:pPr defTabSz="4389219"/>
            <a:r>
              <a:rPr lang="en-US" sz="3200" dirty="0">
                <a:latin typeface="Trebuchet MS" pitchFamily="34" charset="0"/>
              </a:rPr>
              <a:t>This PowerPoint</a:t>
            </a:r>
            <a:r>
              <a:rPr lang="en-US" sz="3200" baseline="0" dirty="0">
                <a:latin typeface="Trebuchet MS" pitchFamily="34" charset="0"/>
              </a:rPr>
              <a:t> </a:t>
            </a:r>
            <a:r>
              <a:rPr lang="en-US" sz="3200" dirty="0">
                <a:latin typeface="Trebuchet MS" pitchFamily="34" charset="0"/>
              </a:rPr>
              <a:t>2007 template produces</a:t>
            </a:r>
            <a:r>
              <a:rPr lang="en-US" sz="3200" baseline="0" dirty="0">
                <a:latin typeface="Trebuchet MS" pitchFamily="34" charset="0"/>
              </a:rPr>
              <a:t> </a:t>
            </a:r>
            <a:r>
              <a:rPr lang="en-US" sz="3200" dirty="0">
                <a:latin typeface="Trebuchet MS" pitchFamily="34" charset="0"/>
              </a:rPr>
              <a:t>a 36”x48” professional  poster. It</a:t>
            </a:r>
            <a:r>
              <a:rPr lang="en-US" sz="3200" baseline="0" dirty="0">
                <a:latin typeface="Trebuchet MS" pitchFamily="34" charset="0"/>
              </a:rPr>
              <a:t> </a:t>
            </a:r>
            <a:r>
              <a:rPr lang="en-US" sz="3200" dirty="0">
                <a:latin typeface="Trebuchet MS" pitchFamily="34" charset="0"/>
              </a:rPr>
              <a:t>will save you valuable time placing titles, subtitles,</a:t>
            </a:r>
            <a:r>
              <a:rPr lang="en-US" sz="3200" baseline="0" dirty="0">
                <a:latin typeface="Trebuchet MS" pitchFamily="34" charset="0"/>
              </a:rPr>
              <a:t> text, and graphics</a:t>
            </a:r>
            <a:r>
              <a:rPr lang="en-US" sz="3200" dirty="0">
                <a:latin typeface="Trebuchet MS" pitchFamily="34" charset="0"/>
              </a:rPr>
              <a:t>. </a:t>
            </a:r>
          </a:p>
          <a:p>
            <a:pPr defTabSz="4389219"/>
            <a:endParaRPr lang="en-US" sz="3200" dirty="0">
              <a:latin typeface="Trebuchet MS" pitchFamily="34" charset="0"/>
            </a:endParaRPr>
          </a:p>
          <a:p>
            <a:pPr defTabSz="4389219"/>
            <a:r>
              <a:rPr lang="en-US" sz="3200" dirty="0">
                <a:latin typeface="Trebuchet MS" pitchFamily="34" charset="0"/>
              </a:rPr>
              <a:t>Use it to create your presentation. Then send</a:t>
            </a:r>
            <a:r>
              <a:rPr lang="en-US" sz="3200" baseline="0" dirty="0">
                <a:latin typeface="Trebuchet MS" pitchFamily="34" charset="0"/>
              </a:rPr>
              <a:t> it </a:t>
            </a:r>
            <a:r>
              <a:rPr lang="en-US" sz="3200" dirty="0">
                <a:latin typeface="Trebuchet MS" pitchFamily="34" charset="0"/>
              </a:rPr>
              <a:t>to </a:t>
            </a:r>
            <a:r>
              <a:rPr lang="en-US" sz="3200" b="1" dirty="0">
                <a:latin typeface="Trebuchet MS" pitchFamily="34" charset="0"/>
              </a:rPr>
              <a:t>PosterPresentations.com</a:t>
            </a:r>
            <a:r>
              <a:rPr lang="en-US" sz="3200" dirty="0">
                <a:latin typeface="Trebuchet MS" pitchFamily="34" charset="0"/>
              </a:rPr>
              <a:t> for premium quality, same day affordable printing.</a:t>
            </a:r>
            <a:br>
              <a:rPr lang="en-US" sz="3200" dirty="0">
                <a:latin typeface="Trebuchet MS" pitchFamily="34" charset="0"/>
              </a:rPr>
            </a:br>
            <a:endParaRPr lang="en-US" sz="3200" dirty="0">
              <a:latin typeface="Trebuchet MS" pitchFamily="34" charset="0"/>
            </a:endParaRPr>
          </a:p>
          <a:p>
            <a:pPr defTabSz="4389219"/>
            <a:r>
              <a:rPr lang="en-US" sz="3200" dirty="0">
                <a:latin typeface="Trebuchet MS" pitchFamily="34" charset="0"/>
              </a:rPr>
              <a:t>We provide a series of </a:t>
            </a:r>
            <a:r>
              <a:rPr lang="en-US" sz="3200" b="1" dirty="0">
                <a:latin typeface="Trebuchet MS" pitchFamily="34" charset="0"/>
              </a:rPr>
              <a:t>online tutorials</a:t>
            </a:r>
            <a:r>
              <a:rPr lang="en-US" sz="3200" dirty="0">
                <a:latin typeface="Trebuchet MS" pitchFamily="34" charset="0"/>
              </a:rPr>
              <a:t> that will guide you through the poster design process and answer your poster production questions. </a:t>
            </a:r>
          </a:p>
          <a:p>
            <a:pPr defTabSz="4389219"/>
            <a:endParaRPr lang="en-US" sz="3200" dirty="0">
              <a:latin typeface="Trebuchet MS" pitchFamily="34" charset="0"/>
            </a:endParaRPr>
          </a:p>
          <a:p>
            <a:pPr defTabSz="4389219"/>
            <a:r>
              <a:rPr lang="en-US" sz="3200" dirty="0">
                <a:latin typeface="Trebuchet MS" pitchFamily="34" charset="0"/>
              </a:rPr>
              <a:t>View our online</a:t>
            </a:r>
            <a:r>
              <a:rPr lang="en-US" sz="3200" baseline="0" dirty="0">
                <a:latin typeface="Trebuchet MS" pitchFamily="34" charset="0"/>
              </a:rPr>
              <a:t> tutorials at:</a:t>
            </a:r>
            <a:br>
              <a:rPr lang="en-US" sz="3200" dirty="0">
                <a:latin typeface="Trebuchet MS" pitchFamily="34" charset="0"/>
              </a:rPr>
            </a:br>
            <a:r>
              <a:rPr lang="en-US" sz="3200" dirty="0">
                <a:solidFill>
                  <a:srgbClr val="FFFF00"/>
                </a:solidFill>
                <a:latin typeface="Trebuchet MS" pitchFamily="34" charset="0"/>
              </a:rPr>
              <a:t> http://bit.ly/Poster_creation_help </a:t>
            </a:r>
            <a:br>
              <a:rPr lang="en-US" sz="3200" dirty="0">
                <a:latin typeface="Trebuchet MS" pitchFamily="34" charset="0"/>
              </a:rPr>
            </a:br>
            <a:r>
              <a:rPr lang="en-US" sz="3200" dirty="0">
                <a:latin typeface="Trebuchet MS" pitchFamily="34" charset="0"/>
              </a:rPr>
              <a:t>(copy</a:t>
            </a:r>
            <a:r>
              <a:rPr lang="en-US" sz="3200" baseline="0" dirty="0">
                <a:latin typeface="Trebuchet MS" pitchFamily="34" charset="0"/>
              </a:rPr>
              <a:t> and paste the link into your web browser).</a:t>
            </a:r>
          </a:p>
          <a:p>
            <a:pPr defTabSz="4389219"/>
            <a:endParaRPr lang="en-US" sz="3200" dirty="0">
              <a:latin typeface="Trebuchet MS" pitchFamily="34" charset="0"/>
            </a:endParaRPr>
          </a:p>
          <a:p>
            <a:pPr defTabSz="4389219"/>
            <a:r>
              <a:rPr lang="en-US" sz="3200" dirty="0">
                <a:latin typeface="Trebuchet MS" pitchFamily="34" charset="0"/>
              </a:rPr>
              <a:t>For assistance and to order your printed poster</a:t>
            </a:r>
            <a:r>
              <a:rPr lang="en-US" sz="3200" dirty="0">
                <a:solidFill>
                  <a:schemeClr val="bg1"/>
                </a:solidFill>
                <a:latin typeface="Trebuchet MS" pitchFamily="34" charset="0"/>
              </a:rPr>
              <a:t> call </a:t>
            </a:r>
            <a:r>
              <a:rPr lang="en-US" sz="3200" b="1" dirty="0">
                <a:solidFill>
                  <a:srgbClr val="FFFF00"/>
                </a:solidFill>
                <a:latin typeface="Trebuchet MS" pitchFamily="34" charset="0"/>
              </a:rPr>
              <a:t>PosterPresentations.com</a:t>
            </a:r>
            <a:r>
              <a:rPr lang="en-US" sz="3200" dirty="0">
                <a:solidFill>
                  <a:srgbClr val="FFFF00"/>
                </a:solidFill>
                <a:latin typeface="Trebuchet MS" pitchFamily="34" charset="0"/>
              </a:rPr>
              <a:t> </a:t>
            </a:r>
            <a:r>
              <a:rPr lang="en-US" sz="3200" dirty="0">
                <a:latin typeface="Trebuchet MS" pitchFamily="34" charset="0"/>
              </a:rPr>
              <a:t>at </a:t>
            </a:r>
            <a:r>
              <a:rPr lang="en-US" sz="4000" b="1" dirty="0">
                <a:solidFill>
                  <a:srgbClr val="FFFF00"/>
                </a:solidFill>
                <a:latin typeface="Trebuchet MS" pitchFamily="34" charset="0"/>
              </a:rPr>
              <a:t>1.866.649.3004</a:t>
            </a:r>
          </a:p>
          <a:p>
            <a:pPr defTabSz="4389219"/>
            <a:endParaRPr lang="en-US" sz="4000" b="1" dirty="0">
              <a:solidFill>
                <a:srgbClr val="FFFF00"/>
              </a:solidFill>
              <a:latin typeface="Trebuchet MS" pitchFamily="34" charset="0"/>
            </a:endParaRPr>
          </a:p>
          <a:p>
            <a:pPr defTabSz="4389219"/>
            <a:endParaRPr lang="en-US" sz="4000" b="1" dirty="0">
              <a:solidFill>
                <a:srgbClr val="FFFF00"/>
              </a:solidFill>
              <a:latin typeface="Trebuchet MS" pitchFamily="34" charset="0"/>
            </a:endParaRPr>
          </a:p>
          <a:p>
            <a:pPr algn="ctr"/>
            <a:r>
              <a:rPr lang="en-US" sz="4400" b="1" dirty="0">
                <a:solidFill>
                  <a:schemeClr val="bg1"/>
                </a:solidFill>
                <a:latin typeface="Trebuchet MS" pitchFamily="34" charset="0"/>
              </a:rPr>
              <a:t>Object Placeholders</a:t>
            </a:r>
          </a:p>
          <a:p>
            <a:pPr algn="ctr"/>
            <a:endParaRPr lang="en-US" sz="4400" b="1" dirty="0">
              <a:solidFill>
                <a:schemeClr val="bg1"/>
              </a:solidFill>
              <a:latin typeface="Trebuchet MS" pitchFamily="34" charset="0"/>
            </a:endParaRPr>
          </a:p>
          <a:p>
            <a:pPr defTabSz="4389219"/>
            <a:r>
              <a:rPr lang="en-US" sz="3200" dirty="0">
                <a:latin typeface="Trebuchet MS" pitchFamily="34" charset="0"/>
              </a:rPr>
              <a:t>Use the placeholders provided below to add new elements to your poster:</a:t>
            </a:r>
            <a:r>
              <a:rPr lang="en-US" sz="3200" baseline="0" dirty="0">
                <a:latin typeface="Trebuchet MS" pitchFamily="34" charset="0"/>
              </a:rPr>
              <a:t> </a:t>
            </a:r>
            <a:r>
              <a:rPr lang="en-US" sz="3200" dirty="0">
                <a:latin typeface="Trebuchet MS" pitchFamily="34" charset="0"/>
              </a:rPr>
              <a:t>Drag a placeholder onto the</a:t>
            </a:r>
            <a:r>
              <a:rPr lang="en-US" sz="3200" baseline="0" dirty="0">
                <a:latin typeface="Trebuchet MS" pitchFamily="34" charset="0"/>
              </a:rPr>
              <a:t> poster area,</a:t>
            </a:r>
            <a:r>
              <a:rPr lang="en-US" sz="3200" dirty="0">
                <a:latin typeface="Trebuchet MS" pitchFamily="34" charset="0"/>
              </a:rPr>
              <a:t> size it, and click it to edit.</a:t>
            </a:r>
          </a:p>
          <a:p>
            <a:pPr defTabSz="4389219"/>
            <a:endParaRPr lang="en-US" sz="3200" dirty="0">
              <a:latin typeface="Trebuchet MS" pitchFamily="34" charset="0"/>
            </a:endParaRPr>
          </a:p>
          <a:p>
            <a:pPr defTabSz="4389219"/>
            <a:r>
              <a:rPr lang="en-US" sz="3200" b="1" dirty="0">
                <a:solidFill>
                  <a:srgbClr val="FFFF00"/>
                </a:solidFill>
                <a:latin typeface="Trebuchet MS" pitchFamily="34" charset="0"/>
              </a:rPr>
              <a:t>Section Header placeholder</a:t>
            </a:r>
          </a:p>
          <a:p>
            <a:pPr defTabSz="4389219"/>
            <a:r>
              <a:rPr lang="en-US" sz="3200" dirty="0">
                <a:latin typeface="Trebuchet MS" pitchFamily="34" charset="0"/>
              </a:rPr>
              <a:t>Move</a:t>
            </a:r>
            <a:r>
              <a:rPr lang="en-US" sz="3200" baseline="0" dirty="0">
                <a:latin typeface="Trebuchet MS" pitchFamily="34" charset="0"/>
              </a:rPr>
              <a:t> this preformatted section header placeholder to the poster area to add another section header. Use section headers to separate topics or concepts within your presentation. </a:t>
            </a:r>
          </a:p>
          <a:p>
            <a:pPr defTabSz="4389219"/>
            <a:endParaRPr lang="en-US" sz="3200" baseline="0" dirty="0">
              <a:latin typeface="Trebuchet MS" pitchFamily="34" charset="0"/>
            </a:endParaRPr>
          </a:p>
          <a:p>
            <a:pPr defTabSz="4389219"/>
            <a:endParaRPr lang="en-US" sz="3200" dirty="0">
              <a:latin typeface="Trebuchet MS" pitchFamily="34" charset="0"/>
            </a:endParaRPr>
          </a:p>
          <a:p>
            <a:pPr defTabSz="4389219"/>
            <a:endParaRPr lang="en-US" sz="3200" b="1" dirty="0">
              <a:solidFill>
                <a:srgbClr val="FFFF00"/>
              </a:solidFill>
              <a:latin typeface="Trebuchet MS" pitchFamily="34" charset="0"/>
            </a:endParaRPr>
          </a:p>
          <a:p>
            <a:pPr defTabSz="4389219"/>
            <a:r>
              <a:rPr lang="en-US" sz="3200" b="1" dirty="0">
                <a:solidFill>
                  <a:srgbClr val="FFFF00"/>
                </a:solidFill>
                <a:latin typeface="Trebuchet MS" pitchFamily="34" charset="0"/>
              </a:rPr>
              <a:t>Text placeholder</a:t>
            </a:r>
          </a:p>
          <a:p>
            <a:pPr defTabSz="4389219"/>
            <a:r>
              <a:rPr lang="en-US" sz="3200" baseline="0" dirty="0">
                <a:latin typeface="Trebuchet MS" pitchFamily="34" charset="0"/>
              </a:rPr>
              <a:t>Move this preformatted text placeholder to the poster to add a new body of text.</a:t>
            </a:r>
          </a:p>
          <a:p>
            <a:pPr defTabSz="4389219"/>
            <a:endParaRPr lang="en-US" sz="3200" baseline="0" dirty="0">
              <a:latin typeface="Trebuchet MS" pitchFamily="34" charset="0"/>
            </a:endParaRPr>
          </a:p>
          <a:p>
            <a:pPr defTabSz="4389219"/>
            <a:endParaRPr lang="en-US" sz="3200" baseline="0" dirty="0">
              <a:latin typeface="Trebuchet MS" pitchFamily="34" charset="0"/>
            </a:endParaRPr>
          </a:p>
          <a:p>
            <a:pPr defTabSz="4389219"/>
            <a:endParaRPr lang="en-US" sz="3200" baseline="0" dirty="0">
              <a:latin typeface="Trebuchet MS" pitchFamily="34" charset="0"/>
            </a:endParaRPr>
          </a:p>
          <a:p>
            <a:pPr defTabSz="4389219"/>
            <a:endParaRPr lang="en-US" sz="3200" b="1" baseline="0" dirty="0">
              <a:solidFill>
                <a:srgbClr val="FFFF00"/>
              </a:solidFill>
              <a:latin typeface="Trebuchet MS" pitchFamily="34" charset="0"/>
            </a:endParaRPr>
          </a:p>
          <a:p>
            <a:pPr defTabSz="4389219"/>
            <a:r>
              <a:rPr lang="en-US" sz="3200" b="1" baseline="0" dirty="0">
                <a:solidFill>
                  <a:srgbClr val="FFFF00"/>
                </a:solidFill>
                <a:latin typeface="Trebuchet MS" pitchFamily="34" charset="0"/>
              </a:rPr>
              <a:t>Picture placeholder</a:t>
            </a:r>
          </a:p>
          <a:p>
            <a:pPr defTabSz="4389219"/>
            <a:r>
              <a:rPr lang="en-US" sz="3200" baseline="0" dirty="0">
                <a:latin typeface="Trebuchet MS" pitchFamily="34" charset="0"/>
              </a:rPr>
              <a:t>Move this graphic placeholder onto your poster, size it first, and then click it to add a picture to the poster.</a:t>
            </a:r>
          </a:p>
          <a:p>
            <a:pPr defTabSz="4389219"/>
            <a:endParaRPr lang="en-US" sz="3200" baseline="0" dirty="0">
              <a:latin typeface="Trebuchet MS" pitchFamily="34" charset="0"/>
            </a:endParaRPr>
          </a:p>
          <a:p>
            <a:pPr defTabSz="4389219"/>
            <a:endParaRPr lang="en-US" sz="3200" baseline="0" dirty="0">
              <a:latin typeface="Trebuchet MS" pitchFamily="34" charset="0"/>
            </a:endParaRPr>
          </a:p>
          <a:p>
            <a:pPr defTabSz="4389219"/>
            <a:endParaRPr lang="en-US" sz="3200" baseline="0" dirty="0">
              <a:latin typeface="Trebuchet MS" pitchFamily="34" charset="0"/>
            </a:endParaRPr>
          </a:p>
          <a:p>
            <a:pPr algn="ctr"/>
            <a:endParaRPr lang="en-US" sz="4400" b="1" dirty="0">
              <a:solidFill>
                <a:schemeClr val="bg1"/>
              </a:solidFill>
              <a:latin typeface="Trebuchet MS" pitchFamily="34" charset="0"/>
            </a:endParaRPr>
          </a:p>
          <a:p>
            <a:pPr algn="ctr"/>
            <a:endParaRPr lang="en-US" sz="4400" b="1" dirty="0">
              <a:solidFill>
                <a:schemeClr val="bg1"/>
              </a:solidFill>
              <a:latin typeface="Trebuchet MS" pitchFamily="34" charset="0"/>
            </a:endParaRPr>
          </a:p>
          <a:p>
            <a:pPr algn="ctr"/>
            <a:endParaRPr lang="en-US" sz="4400" b="1" dirty="0">
              <a:solidFill>
                <a:schemeClr val="bg1"/>
              </a:solidFill>
              <a:latin typeface="Trebuchet MS" pitchFamily="34" charset="0"/>
            </a:endParaRPr>
          </a:p>
          <a:p>
            <a:pPr algn="ctr"/>
            <a:endParaRPr lang="en-US" sz="4400" b="1" dirty="0">
              <a:solidFill>
                <a:schemeClr val="bg1"/>
              </a:solidFill>
              <a:latin typeface="Trebuchet MS" pitchFamily="34" charset="0"/>
            </a:endParaRPr>
          </a:p>
          <a:p>
            <a:pPr defTabSz="4389219"/>
            <a:endParaRPr lang="en-US" sz="3200" dirty="0">
              <a:latin typeface="Trebuchet MS" pitchFamily="34" charset="0"/>
            </a:endParaRPr>
          </a:p>
          <a:p>
            <a:pPr algn="ctr"/>
            <a:endParaRPr lang="en-US" sz="3200" b="1" dirty="0">
              <a:solidFill>
                <a:schemeClr val="bg1"/>
              </a:solidFill>
              <a:latin typeface="Trebuchet MS" pitchFamily="34" charset="0"/>
            </a:endParaRPr>
          </a:p>
          <a:p>
            <a:pPr defTabSz="4389219"/>
            <a:endParaRPr lang="en-US" sz="3200" b="1" dirty="0">
              <a:solidFill>
                <a:srgbClr val="FFFF00"/>
              </a:solidFill>
              <a:latin typeface="Trebuchet MS" pitchFamily="34" charset="0"/>
            </a:endParaRPr>
          </a:p>
          <a:p>
            <a:pPr algn="ctr"/>
            <a:endParaRPr lang="en-US" sz="4400" b="1" dirty="0">
              <a:latin typeface="Trebuchet MS" pitchFamily="34" charset="0"/>
            </a:endParaRPr>
          </a:p>
        </p:txBody>
      </p:sp>
      <p:sp>
        <p:nvSpPr>
          <p:cNvPr id="29" name="Rectangle 28"/>
          <p:cNvSpPr/>
          <p:nvPr/>
        </p:nvSpPr>
        <p:spPr>
          <a:xfrm>
            <a:off x="-10370486" y="21297014"/>
            <a:ext cx="10018560"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dirty="0"/>
          </a:p>
        </p:txBody>
      </p:sp>
      <p:pic>
        <p:nvPicPr>
          <p:cNvPr id="30" name="Picture 2"/>
          <p:cNvPicPr>
            <a:picLocks noChangeAspect="1" noChangeArrowheads="1"/>
          </p:cNvPicPr>
          <p:nvPr/>
        </p:nvPicPr>
        <p:blipFill>
          <a:blip r:embed="rId3" cstate="print"/>
          <a:srcRect/>
          <a:stretch>
            <a:fillRect/>
          </a:stretch>
        </p:blipFill>
        <p:spPr bwMode="auto">
          <a:xfrm>
            <a:off x="49098247" y="15525143"/>
            <a:ext cx="4741366" cy="3058182"/>
          </a:xfrm>
          <a:prstGeom prst="rect">
            <a:avLst/>
          </a:prstGeom>
          <a:noFill/>
          <a:ln w="9525">
            <a:noFill/>
            <a:miter lim="800000"/>
            <a:headEnd/>
            <a:tailEnd/>
          </a:ln>
          <a:effectLst/>
        </p:spPr>
      </p:pic>
      <p:pic>
        <p:nvPicPr>
          <p:cNvPr id="31" name="Picture 2"/>
          <p:cNvPicPr>
            <a:picLocks noChangeAspect="1" noChangeArrowheads="1"/>
          </p:cNvPicPr>
          <p:nvPr/>
        </p:nvPicPr>
        <p:blipFill>
          <a:blip r:embed="rId4" cstate="print"/>
          <a:srcRect/>
          <a:stretch>
            <a:fillRect/>
          </a:stretch>
        </p:blipFill>
        <p:spPr bwMode="auto">
          <a:xfrm>
            <a:off x="47342926" y="13118821"/>
            <a:ext cx="590550" cy="438150"/>
          </a:xfrm>
          <a:prstGeom prst="rect">
            <a:avLst/>
          </a:prstGeom>
          <a:noFill/>
          <a:ln w="9525">
            <a:solidFill>
              <a:schemeClr val="tx1"/>
            </a:solidFill>
            <a:miter lim="800000"/>
            <a:headEnd/>
            <a:tailEnd/>
          </a:ln>
          <a:effectLst/>
        </p:spPr>
      </p:pic>
      <p:sp>
        <p:nvSpPr>
          <p:cNvPr id="32" name="TextBox 31"/>
          <p:cNvSpPr txBox="1"/>
          <p:nvPr/>
        </p:nvSpPr>
        <p:spPr>
          <a:xfrm>
            <a:off x="44487740" y="30588807"/>
            <a:ext cx="9160286" cy="2185208"/>
          </a:xfrm>
          <a:prstGeom prst="rect">
            <a:avLst/>
          </a:prstGeom>
          <a:noFill/>
        </p:spPr>
        <p:txBody>
          <a:bodyPr wrap="square" lIns="91436" tIns="45717" rIns="91436" bIns="45717" rtlCol="0">
            <a:spAutoFit/>
          </a:bodyPr>
          <a:lstStyle/>
          <a:p>
            <a:r>
              <a:rPr lang="en-US" sz="3600" dirty="0">
                <a:solidFill>
                  <a:schemeClr val="bg1"/>
                </a:solidFill>
              </a:rPr>
              <a:t>© 2011 PosterPresentations.com</a:t>
            </a:r>
            <a:br>
              <a:rPr lang="en-US" sz="3600" dirty="0">
                <a:solidFill>
                  <a:schemeClr val="bg1"/>
                </a:solidFill>
              </a:rPr>
            </a:br>
            <a:r>
              <a:rPr lang="en-US" sz="3600" dirty="0">
                <a:solidFill>
                  <a:schemeClr val="bg1"/>
                </a:solidFill>
              </a:rPr>
              <a:t>    </a:t>
            </a:r>
            <a:r>
              <a:rPr lang="en-US" sz="3200" dirty="0">
                <a:solidFill>
                  <a:schemeClr val="bg1"/>
                </a:solidFill>
              </a:rPr>
              <a:t>2117 Fourth Street ,</a:t>
            </a:r>
            <a:r>
              <a:rPr lang="en-US" sz="3200" baseline="0" dirty="0">
                <a:solidFill>
                  <a:schemeClr val="bg1"/>
                </a:solidFill>
              </a:rPr>
              <a:t> Unit C</a:t>
            </a:r>
            <a:br>
              <a:rPr lang="en-US" sz="3200" baseline="0" dirty="0">
                <a:solidFill>
                  <a:schemeClr val="bg1"/>
                </a:solidFill>
              </a:rPr>
            </a:br>
            <a:r>
              <a:rPr lang="en-US" sz="3200" baseline="0" dirty="0">
                <a:solidFill>
                  <a:schemeClr val="bg1"/>
                </a:solidFill>
              </a:rPr>
              <a:t>    Berkeley CA 94710</a:t>
            </a:r>
            <a:br>
              <a:rPr lang="en-US" sz="3200" baseline="0" dirty="0">
                <a:solidFill>
                  <a:schemeClr val="bg1"/>
                </a:solidFill>
              </a:rPr>
            </a:br>
            <a:r>
              <a:rPr lang="en-US" sz="3200" baseline="0" dirty="0">
                <a:solidFill>
                  <a:schemeClr val="bg1"/>
                </a:solidFill>
              </a:rPr>
              <a:t>    </a:t>
            </a:r>
            <a:r>
              <a:rPr lang="en-US" sz="3200" b="1" baseline="0" dirty="0">
                <a:solidFill>
                  <a:srgbClr val="FFFF00"/>
                </a:solidFill>
              </a:rPr>
              <a:t>posterpresenter@gmail.com</a:t>
            </a:r>
            <a:endParaRPr lang="en-US" sz="3600" b="1" dirty="0">
              <a:solidFill>
                <a:srgbClr val="FFFF00"/>
              </a:solidFill>
            </a:endParaRPr>
          </a:p>
        </p:txBody>
      </p:sp>
      <p:grpSp>
        <p:nvGrpSpPr>
          <p:cNvPr id="33" name="Group 32"/>
          <p:cNvGrpSpPr/>
          <p:nvPr/>
        </p:nvGrpSpPr>
        <p:grpSpPr>
          <a:xfrm>
            <a:off x="-10239857" y="31696514"/>
            <a:ext cx="9771398" cy="1090621"/>
            <a:chOff x="44242388" y="28054064"/>
            <a:chExt cx="9771398" cy="1090621"/>
          </a:xfrm>
        </p:grpSpPr>
        <p:sp>
          <p:nvSpPr>
            <p:cNvPr id="34" name="Rounded Rectangle 33"/>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7"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5"/>
              <a:ext cx="914400" cy="914400"/>
            </a:xfrm>
            <a:prstGeom prst="rect">
              <a:avLst/>
            </a:prstGeom>
            <a:noFill/>
          </p:spPr>
        </p:pic>
        <p:sp>
          <p:nvSpPr>
            <p:cNvPr id="36" name="TextBox 35"/>
            <p:cNvSpPr txBox="1"/>
            <p:nvPr userDrawn="1"/>
          </p:nvSpPr>
          <p:spPr>
            <a:xfrm>
              <a:off x="45342598" y="28154090"/>
              <a:ext cx="8671188" cy="892552"/>
            </a:xfrm>
            <a:prstGeom prst="rect">
              <a:avLst/>
            </a:prstGeom>
            <a:noFill/>
          </p:spPr>
          <p:txBody>
            <a:bodyPr wrap="square" rtlCol="0">
              <a:spAutoFit/>
            </a:bodyPr>
            <a:lstStyle/>
            <a:p>
              <a:r>
                <a:rPr lang="en-US" sz="2600" dirty="0">
                  <a:solidFill>
                    <a:schemeClr val="tx2"/>
                  </a:solidFill>
                  <a:latin typeface="Trebuchet MS" pitchFamily="34" charset="0"/>
                </a:rPr>
                <a:t>Student</a:t>
              </a:r>
              <a:r>
                <a:rPr lang="en-US" sz="2600" baseline="0" dirty="0">
                  <a:solidFill>
                    <a:schemeClr val="tx2"/>
                  </a:solidFill>
                  <a:latin typeface="Trebuchet MS" pitchFamily="34" charset="0"/>
                </a:rPr>
                <a:t> discounts are available on our </a:t>
              </a:r>
              <a:r>
                <a:rPr lang="en-US" sz="2600" baseline="0" dirty="0" err="1">
                  <a:solidFill>
                    <a:schemeClr val="tx2"/>
                  </a:solidFill>
                  <a:latin typeface="Trebuchet MS" pitchFamily="34" charset="0"/>
                </a:rPr>
                <a:t>Facebook</a:t>
              </a:r>
              <a:r>
                <a:rPr lang="en-US" sz="2600" baseline="0" dirty="0">
                  <a:solidFill>
                    <a:schemeClr val="tx2"/>
                  </a:solidFill>
                  <a:latin typeface="Trebuchet MS" pitchFamily="34" charset="0"/>
                </a:rPr>
                <a:t> page.</a:t>
              </a:r>
              <a:br>
                <a:rPr lang="en-US" sz="2600" baseline="0" dirty="0">
                  <a:solidFill>
                    <a:schemeClr val="tx2"/>
                  </a:solidFill>
                  <a:latin typeface="Trebuchet MS" pitchFamily="34" charset="0"/>
                </a:rPr>
              </a:br>
              <a:r>
                <a:rPr lang="en-US" sz="2600" baseline="0" dirty="0">
                  <a:solidFill>
                    <a:schemeClr val="tx2"/>
                  </a:solidFill>
                  <a:latin typeface="Trebuchet MS" pitchFamily="34" charset="0"/>
                </a:rPr>
                <a:t>Go to </a:t>
              </a:r>
              <a:r>
                <a:rPr lang="en-US" sz="2600" u="sng" baseline="0" dirty="0">
                  <a:solidFill>
                    <a:schemeClr val="tx2"/>
                  </a:solidFill>
                  <a:latin typeface="Trebuchet MS" pitchFamily="34" charset="0"/>
                </a:rPr>
                <a:t>PosterPresentations.com</a:t>
              </a:r>
              <a:r>
                <a:rPr lang="en-US" sz="2600" baseline="0" dirty="0">
                  <a:solidFill>
                    <a:schemeClr val="tx2"/>
                  </a:solidFill>
                  <a:latin typeface="Trebuchet MS" pitchFamily="34" charset="0"/>
                </a:rPr>
                <a:t> and click on the FB icon. </a:t>
              </a:r>
              <a:endParaRPr lang="en-US" sz="2600" dirty="0">
                <a:solidFill>
                  <a:schemeClr val="tx2"/>
                </a:solidFill>
                <a:latin typeface="Trebuchet MS" pitchFamily="34" charset="0"/>
              </a:endParaRPr>
            </a:p>
          </p:txBody>
        </p:sp>
      </p:grpSp>
      <p:cxnSp>
        <p:nvCxnSpPr>
          <p:cNvPr id="37" name="Straight Connector 36"/>
          <p:cNvCxnSpPr/>
          <p:nvPr/>
        </p:nvCxnSpPr>
        <p:spPr>
          <a:xfrm>
            <a:off x="44222126" y="30500133"/>
            <a:ext cx="10050462"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370486" y="11582400"/>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254028" y="4841856"/>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8" name="Rectangle 33"/>
          <p:cNvSpPr>
            <a:spLocks noChangeArrowheads="1"/>
          </p:cNvSpPr>
          <p:nvPr/>
        </p:nvSpPr>
        <p:spPr bwMode="auto">
          <a:xfrm>
            <a:off x="914400" y="5257800"/>
            <a:ext cx="10058400" cy="26746200"/>
          </a:xfrm>
          <a:prstGeom prst="rect">
            <a:avLst/>
          </a:prstGeom>
          <a:solidFill>
            <a:schemeClr val="bg1"/>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819153"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2011</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15" name="Rectangle 35"/>
          <p:cNvSpPr>
            <a:spLocks noChangeArrowheads="1"/>
          </p:cNvSpPr>
          <p:nvPr/>
        </p:nvSpPr>
        <p:spPr bwMode="auto">
          <a:xfrm>
            <a:off x="32918400" y="5257800"/>
            <a:ext cx="10058400" cy="26746200"/>
          </a:xfrm>
          <a:prstGeom prst="rect">
            <a:avLst/>
          </a:prstGeom>
          <a:solidFill>
            <a:schemeClr val="bg1"/>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16" name="Rectangle 33"/>
          <p:cNvSpPr>
            <a:spLocks noChangeArrowheads="1"/>
          </p:cNvSpPr>
          <p:nvPr/>
        </p:nvSpPr>
        <p:spPr bwMode="auto">
          <a:xfrm>
            <a:off x="11582402" y="5257800"/>
            <a:ext cx="20724813" cy="26746200"/>
          </a:xfrm>
          <a:prstGeom prst="rect">
            <a:avLst/>
          </a:prstGeom>
          <a:solidFill>
            <a:schemeClr val="bg1"/>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27" name="Rectangle 26"/>
          <p:cNvSpPr/>
          <p:nvPr/>
        </p:nvSpPr>
        <p:spPr>
          <a:xfrm>
            <a:off x="44222126" y="0"/>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000" b="1" dirty="0">
                <a:solidFill>
                  <a:schemeClr val="bg1"/>
                </a:solidFill>
                <a:latin typeface="Trebuchet MS" pitchFamily="34" charset="0"/>
              </a:rPr>
              <a:t>QUICK</a:t>
            </a:r>
            <a:r>
              <a:rPr lang="en-US" sz="4000" b="1" baseline="0" dirty="0">
                <a:solidFill>
                  <a:schemeClr val="bg1"/>
                </a:solidFill>
                <a:latin typeface="Trebuchet MS" pitchFamily="34" charset="0"/>
              </a:rPr>
              <a:t> TIPS</a:t>
            </a:r>
            <a:endParaRPr lang="en-US" sz="4000" b="1" dirty="0">
              <a:solidFill>
                <a:schemeClr val="bg1"/>
              </a:solidFill>
              <a:latin typeface="Trebuchet MS" pitchFamily="34" charset="0"/>
            </a:endParaRPr>
          </a:p>
          <a:p>
            <a:pPr algn="ctr"/>
            <a:r>
              <a:rPr lang="en-US" sz="4000" b="1" dirty="0">
                <a:solidFill>
                  <a:srgbClr val="FFFF00"/>
                </a:solidFill>
                <a:latin typeface="Trebuchet MS" pitchFamily="34" charset="0"/>
              </a:rPr>
              <a:t>(--THIS SECTION DOES NOT PRINT--)</a:t>
            </a:r>
          </a:p>
          <a:p>
            <a:pPr algn="ctr"/>
            <a:endParaRPr lang="en-US" sz="3200" b="1" dirty="0">
              <a:latin typeface="Trebuchet MS" pitchFamily="34" charset="0"/>
            </a:endParaRPr>
          </a:p>
          <a:p>
            <a:pPr defTabSz="3134780"/>
            <a:r>
              <a:rPr lang="en-US" sz="3200" dirty="0">
                <a:latin typeface="Trebuchet MS" pitchFamily="34" charset="0"/>
              </a:rPr>
              <a:t>This PowerPoint</a:t>
            </a:r>
            <a:r>
              <a:rPr lang="en-US" sz="3200" baseline="0" dirty="0">
                <a:latin typeface="Trebuchet MS" pitchFamily="34" charset="0"/>
              </a:rPr>
              <a:t> template requires basic PowerPoint (version 2007 or newer) skills. Below is a list of commonly asked questions specific to this template. </a:t>
            </a:r>
            <a:br>
              <a:rPr lang="en-US" sz="3200" baseline="0" dirty="0">
                <a:latin typeface="Trebuchet MS" pitchFamily="34" charset="0"/>
              </a:rPr>
            </a:br>
            <a:r>
              <a:rPr lang="en-US" sz="3200" baseline="0" dirty="0">
                <a:latin typeface="Trebuchet MS" pitchFamily="34" charset="0"/>
              </a:rPr>
              <a:t>If you are using an older version of PowerPoint some template features may not work properly.</a:t>
            </a:r>
            <a:endParaRPr lang="en-US" sz="4000" b="1" dirty="0">
              <a:solidFill>
                <a:srgbClr val="FFFF00"/>
              </a:solidFill>
              <a:latin typeface="Trebuchet MS" pitchFamily="34" charset="0"/>
            </a:endParaRPr>
          </a:p>
          <a:p>
            <a:pPr defTabSz="3134780"/>
            <a:endParaRPr lang="en-US" sz="4000" b="1" dirty="0">
              <a:solidFill>
                <a:srgbClr val="FFFF00"/>
              </a:solidFill>
              <a:latin typeface="Trebuchet MS" pitchFamily="34" charset="0"/>
            </a:endParaRPr>
          </a:p>
          <a:p>
            <a:pPr algn="ctr"/>
            <a:r>
              <a:rPr lang="en-US" sz="4000" b="1" dirty="0">
                <a:solidFill>
                  <a:schemeClr val="bg1"/>
                </a:solidFill>
                <a:latin typeface="Trebuchet MS" pitchFamily="34" charset="0"/>
              </a:rPr>
              <a:t>Using the template</a:t>
            </a:r>
            <a:endParaRPr lang="en-US" sz="4000" b="1" baseline="0" dirty="0">
              <a:solidFill>
                <a:schemeClr val="bg1"/>
              </a:solidFill>
              <a:latin typeface="Trebuchet MS" pitchFamily="34" charset="0"/>
            </a:endParaRPr>
          </a:p>
          <a:p>
            <a:pPr algn="ctr"/>
            <a:endParaRPr lang="en-US" sz="3200" b="1" dirty="0">
              <a:solidFill>
                <a:srgbClr val="FFFF00"/>
              </a:solidFill>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1" dirty="0">
                <a:solidFill>
                  <a:srgbClr val="FFFF00"/>
                </a:solidFill>
                <a:latin typeface="Trebuchet MS" pitchFamily="34" charset="0"/>
              </a:rPr>
              <a:t>Verifying the quality of your graphics</a:t>
            </a:r>
          </a:p>
          <a:p>
            <a:pPr defTabSz="3134780"/>
            <a:r>
              <a:rPr lang="en-US" sz="3200" dirty="0">
                <a:latin typeface="Trebuchet MS" pitchFamily="34" charset="0"/>
              </a:rPr>
              <a:t>Go to the </a:t>
            </a:r>
            <a:r>
              <a:rPr lang="en-US" sz="32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3200" baseline="0" dirty="0">
                <a:latin typeface="Trebuchet MS" pitchFamily="34" charset="0"/>
              </a:rPr>
            </a:br>
            <a:endParaRPr lang="en-US" sz="3200" baseline="0" dirty="0">
              <a:latin typeface="Trebuchet MS" pitchFamily="34" charset="0"/>
            </a:endParaRPr>
          </a:p>
          <a:p>
            <a:pPr defTabSz="3134780"/>
            <a:r>
              <a:rPr lang="en-US" sz="3200" b="1" dirty="0">
                <a:solidFill>
                  <a:srgbClr val="FFFF00"/>
                </a:solidFill>
                <a:latin typeface="Trebuchet MS" pitchFamily="34" charset="0"/>
              </a:rPr>
              <a:t>Using the placeholders</a:t>
            </a:r>
          </a:p>
          <a:p>
            <a:pPr defTabSz="3134780"/>
            <a:r>
              <a:rPr lang="en-US" sz="3200" baseline="0" dirty="0">
                <a:latin typeface="Trebuchet MS" pitchFamily="34" charset="0"/>
              </a:rPr>
              <a:t>To add text to this template click inside a placeholder and type in or paste your text. To move a placeholder, click on it </a:t>
            </a:r>
            <a:r>
              <a:rPr lang="en-US" sz="3200" u="sng" baseline="0" dirty="0">
                <a:latin typeface="Trebuchet MS" pitchFamily="34" charset="0"/>
              </a:rPr>
              <a:t>once</a:t>
            </a:r>
            <a:r>
              <a:rPr lang="en-US" sz="3200" baseline="0" dirty="0">
                <a:latin typeface="Trebuchet MS" pitchFamily="34" charset="0"/>
              </a:rPr>
              <a:t> (to select it), place your cursor on its frame and your cursor will change to this symbol:         Then, click </a:t>
            </a:r>
            <a:r>
              <a:rPr lang="en-US" sz="3200" u="sng" baseline="0" dirty="0">
                <a:latin typeface="Trebuchet MS" pitchFamily="34" charset="0"/>
              </a:rPr>
              <a:t>once</a:t>
            </a:r>
            <a:r>
              <a:rPr lang="en-US" sz="3200" baseline="0" dirty="0">
                <a:latin typeface="Trebuchet MS" pitchFamily="34" charset="0"/>
              </a:rPr>
              <a:t> and drag it to its new location where you can resize it as needed. Additional placeholders can be found on the left side of this template.</a:t>
            </a:r>
          </a:p>
          <a:p>
            <a:pPr defTabSz="3134780"/>
            <a:endParaRPr lang="en-US" sz="3200" b="1" baseline="0" dirty="0">
              <a:solidFill>
                <a:srgbClr val="FFFF00"/>
              </a:solidFill>
              <a:latin typeface="Trebuchet MS" pitchFamily="34" charset="0"/>
            </a:endParaRPr>
          </a:p>
          <a:p>
            <a:pPr defTabSz="3134780"/>
            <a:r>
              <a:rPr lang="en-US" sz="3200" b="1" baseline="0" dirty="0">
                <a:solidFill>
                  <a:srgbClr val="FFFF00"/>
                </a:solidFill>
                <a:latin typeface="Trebuchet MS" pitchFamily="34" charset="0"/>
              </a:rPr>
              <a:t>Modifying the layout</a:t>
            </a:r>
          </a:p>
          <a:p>
            <a:pPr defTabSz="3134780"/>
            <a:r>
              <a:rPr lang="en-US" sz="3200" dirty="0">
                <a:latin typeface="Trebuchet MS" pitchFamily="34" charset="0"/>
              </a:rPr>
              <a:t>This template has four</a:t>
            </a:r>
            <a:endParaRPr lang="en-US" sz="3200" baseline="0" dirty="0">
              <a:latin typeface="Trebuchet MS" pitchFamily="34" charset="0"/>
            </a:endParaRPr>
          </a:p>
          <a:p>
            <a:pPr defTabSz="3134780"/>
            <a:r>
              <a:rPr lang="en-US" sz="3200" baseline="0" dirty="0">
                <a:latin typeface="Trebuchet MS" pitchFamily="34" charset="0"/>
              </a:rPr>
              <a:t>different column layouts. </a:t>
            </a:r>
          </a:p>
          <a:p>
            <a:pPr defTabSz="3134780"/>
            <a:r>
              <a:rPr lang="en-US" sz="3200" u="sng" baseline="0" dirty="0">
                <a:latin typeface="Trebuchet MS" pitchFamily="34" charset="0"/>
              </a:rPr>
              <a:t>Right-click</a:t>
            </a:r>
            <a:r>
              <a:rPr lang="en-US" sz="3200" baseline="0" dirty="0">
                <a:latin typeface="Trebuchet MS" pitchFamily="34" charset="0"/>
              </a:rPr>
              <a:t> your mouse</a:t>
            </a:r>
          </a:p>
          <a:p>
            <a:pPr defTabSz="3134780"/>
            <a:r>
              <a:rPr lang="en-US" sz="3200" baseline="0" dirty="0">
                <a:latin typeface="Trebuchet MS" pitchFamily="34" charset="0"/>
              </a:rPr>
              <a:t>on the background and </a:t>
            </a:r>
          </a:p>
          <a:p>
            <a:pPr defTabSz="3134780"/>
            <a:r>
              <a:rPr lang="en-US" sz="3200" baseline="0" dirty="0">
                <a:latin typeface="Trebuchet MS" pitchFamily="34" charset="0"/>
              </a:rPr>
              <a:t>click on “Layout” to see </a:t>
            </a:r>
          </a:p>
          <a:p>
            <a:pPr defTabSz="3134780"/>
            <a:r>
              <a:rPr lang="en-US" sz="3200" baseline="0" dirty="0">
                <a:latin typeface="Trebuchet MS" pitchFamily="34" charset="0"/>
              </a:rPr>
              <a:t>the layout options.</a:t>
            </a:r>
            <a:endParaRPr lang="en-US" sz="3200" dirty="0">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aseline="0" dirty="0">
                <a:latin typeface="Trebuchet MS" pitchFamily="34" charset="0"/>
              </a:rPr>
              <a:t>The columns in the provided layouts are fixed and cannot be moved but advanced users can modify any layout by going to VIEW and then SLIDE MASTER.</a:t>
            </a:r>
          </a:p>
          <a:p>
            <a:pPr marL="0" marR="0" indent="0" algn="l" defTabSz="3134780" rtl="0" eaLnBrk="1" fontAlgn="auto" latinLnBrk="0" hangingPunct="1">
              <a:lnSpc>
                <a:spcPct val="100000"/>
              </a:lnSpc>
              <a:spcBef>
                <a:spcPts val="0"/>
              </a:spcBef>
              <a:spcAft>
                <a:spcPts val="0"/>
              </a:spcAft>
              <a:buClrTx/>
              <a:buSzTx/>
              <a:buFontTx/>
              <a:buNone/>
              <a:tabLst/>
              <a:defRPr/>
            </a:pPr>
            <a:endParaRPr lang="en-US" sz="3200" baseline="0" dirty="0">
              <a:latin typeface="Trebuchet MS" pitchFamily="34" charset="0"/>
            </a:endParaRPr>
          </a:p>
          <a:p>
            <a:pPr defTabSz="3134780"/>
            <a:r>
              <a:rPr lang="en-US" sz="3200" b="1" baseline="0" dirty="0">
                <a:solidFill>
                  <a:srgbClr val="FFFF00"/>
                </a:solidFill>
                <a:latin typeface="Trebuchet MS" pitchFamily="34" charset="0"/>
              </a:rPr>
              <a:t>Importing text and graphics from external sources</a:t>
            </a:r>
          </a:p>
          <a:p>
            <a:pPr defTabSz="3134780"/>
            <a:r>
              <a:rPr lang="en-US" sz="3200" b="1" u="sng" baseline="0" dirty="0">
                <a:latin typeface="Trebuchet MS" pitchFamily="34" charset="0"/>
              </a:rPr>
              <a:t>TEXT: </a:t>
            </a:r>
            <a:r>
              <a:rPr lang="en-US" sz="3200" baseline="0" dirty="0">
                <a:latin typeface="Trebuchet MS" pitchFamily="34" charset="0"/>
              </a:rPr>
              <a:t>Paste or type your text into a pre-existing placeholder or drag in a new placeholder from the left side of the template. Move it anywhere as needed.</a:t>
            </a:r>
          </a:p>
          <a:p>
            <a:pPr defTabSz="3134780"/>
            <a:r>
              <a:rPr lang="en-US" sz="3200" b="1" u="sng" baseline="0" dirty="0">
                <a:latin typeface="Trebuchet MS" pitchFamily="34" charset="0"/>
              </a:rPr>
              <a:t>PHOTOS: </a:t>
            </a:r>
            <a:r>
              <a:rPr lang="en-US" sz="3200" baseline="0" dirty="0">
                <a:latin typeface="Trebuchet MS" pitchFamily="34" charset="0"/>
              </a:rPr>
              <a:t>Drag in a picture placeholder, size it </a:t>
            </a:r>
            <a:r>
              <a:rPr lang="en-US" sz="3200" u="sng" baseline="0" dirty="0">
                <a:latin typeface="Trebuchet MS" pitchFamily="34" charset="0"/>
              </a:rPr>
              <a:t>first</a:t>
            </a:r>
            <a:r>
              <a:rPr lang="en-US" sz="3200" baseline="0" dirty="0">
                <a:latin typeface="Trebuchet MS" pitchFamily="34" charset="0"/>
              </a:rPr>
              <a:t>, click in it and insert a photo from the menu.</a:t>
            </a:r>
          </a:p>
          <a:p>
            <a:pPr defTabSz="3134780"/>
            <a:r>
              <a:rPr lang="en-US" sz="3200" b="1" u="sng" baseline="0" dirty="0">
                <a:latin typeface="Trebuchet MS" pitchFamily="34" charset="0"/>
              </a:rPr>
              <a:t>TABLES: </a:t>
            </a:r>
            <a:r>
              <a:rPr lang="en-US" sz="3200" baseline="0" dirty="0">
                <a:latin typeface="Trebuchet MS" pitchFamily="34" charset="0"/>
              </a:rPr>
              <a:t>You can copy and paste a table from an external document onto this poster template. To adjust  the way the text fits within the cells of a table that has been pasted, </a:t>
            </a:r>
            <a:r>
              <a:rPr lang="en-US" sz="3200" u="sng" baseline="0" dirty="0">
                <a:latin typeface="Trebuchet MS" pitchFamily="34" charset="0"/>
              </a:rPr>
              <a:t>right-click</a:t>
            </a:r>
            <a:r>
              <a:rPr lang="en-US" sz="3200" baseline="0" dirty="0">
                <a:latin typeface="Trebuchet MS" pitchFamily="34" charset="0"/>
              </a:rPr>
              <a:t> on the table, click FORMAT SHAPE  then click on TEXT BOX and change the INTERNAL MARGIN values to 0.25</a:t>
            </a:r>
          </a:p>
          <a:p>
            <a:pPr defTabSz="3134780"/>
            <a:endParaRPr lang="en-US" sz="3200" baseline="0" dirty="0">
              <a:latin typeface="Trebuchet MS" pitchFamily="34" charset="0"/>
            </a:endParaRPr>
          </a:p>
          <a:p>
            <a:pPr defTabSz="3134780"/>
            <a:r>
              <a:rPr lang="en-US" sz="3200" b="1" baseline="0" dirty="0">
                <a:solidFill>
                  <a:srgbClr val="FFFF00"/>
                </a:solidFill>
                <a:latin typeface="Trebuchet MS" pitchFamily="34" charset="0"/>
              </a:rPr>
              <a:t>Modifying the color scheme</a:t>
            </a:r>
          </a:p>
          <a:p>
            <a:pPr defTabSz="3134780"/>
            <a:r>
              <a:rPr lang="en-US" sz="3200" baseline="0" dirty="0">
                <a:latin typeface="Trebuchet MS" pitchFamily="34" charset="0"/>
              </a:rPr>
              <a:t>To change the color scheme of this template go to the “Design” menu and click on “Colors”. You can choose from the provide color combinations or you can create your own.</a:t>
            </a:r>
          </a:p>
          <a:p>
            <a:pPr defTabSz="3134780"/>
            <a:endParaRPr lang="en-US" sz="3200" baseline="0" dirty="0">
              <a:latin typeface="Trebuchet MS" pitchFamily="34" charset="0"/>
            </a:endParaRPr>
          </a:p>
          <a:p>
            <a:pPr defTabSz="3134780"/>
            <a:endParaRPr lang="en-US" sz="3200" baseline="0" dirty="0">
              <a:latin typeface="Trebuchet MS" pitchFamily="34" charset="0"/>
            </a:endParaRPr>
          </a:p>
          <a:p>
            <a:pPr defTabSz="4389219"/>
            <a:endParaRPr lang="en-US" sz="2000" baseline="0" dirty="0">
              <a:latin typeface="Trebuchet MS" pitchFamily="34" charset="0"/>
            </a:endParaRPr>
          </a:p>
          <a:p>
            <a:pPr defTabSz="4389219"/>
            <a:endParaRPr lang="en-US" sz="2000" dirty="0">
              <a:latin typeface="Trebuchet MS" pitchFamily="34" charset="0"/>
            </a:endParaRPr>
          </a:p>
          <a:p>
            <a:pPr algn="ctr"/>
            <a:endParaRPr lang="en-US" sz="2000" b="1" dirty="0">
              <a:solidFill>
                <a:schemeClr val="bg1"/>
              </a:solidFill>
              <a:latin typeface="Trebuchet MS" pitchFamily="34" charset="0"/>
            </a:endParaRPr>
          </a:p>
          <a:p>
            <a:pPr defTabSz="4389219"/>
            <a:endParaRPr lang="en-US" sz="2000" b="1" dirty="0">
              <a:solidFill>
                <a:srgbClr val="FFFF00"/>
              </a:solidFill>
              <a:latin typeface="Trebuchet MS" pitchFamily="34" charset="0"/>
            </a:endParaRPr>
          </a:p>
          <a:p>
            <a:pPr algn="ctr"/>
            <a:endParaRPr lang="en-US" sz="3200" b="1" dirty="0">
              <a:latin typeface="Trebuchet MS" pitchFamily="34" charset="0"/>
            </a:endParaRPr>
          </a:p>
        </p:txBody>
      </p:sp>
      <p:sp>
        <p:nvSpPr>
          <p:cNvPr id="28" name="Rectangle 27"/>
          <p:cNvSpPr/>
          <p:nvPr/>
        </p:nvSpPr>
        <p:spPr>
          <a:xfrm>
            <a:off x="-10402388" y="-19596"/>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400" b="1" dirty="0">
                <a:solidFill>
                  <a:schemeClr val="bg1"/>
                </a:solidFill>
                <a:latin typeface="Trebuchet MS" pitchFamily="34" charset="0"/>
              </a:rPr>
              <a:t>QUICK DESIGN</a:t>
            </a:r>
            <a:r>
              <a:rPr lang="en-US" sz="4400" b="1" baseline="0" dirty="0">
                <a:solidFill>
                  <a:schemeClr val="bg1"/>
                </a:solidFill>
                <a:latin typeface="Trebuchet MS" pitchFamily="34" charset="0"/>
              </a:rPr>
              <a:t> </a:t>
            </a:r>
            <a:r>
              <a:rPr lang="en-US" sz="4400" b="1" dirty="0">
                <a:solidFill>
                  <a:schemeClr val="bg1"/>
                </a:solidFill>
                <a:latin typeface="Trebuchet MS" pitchFamily="34" charset="0"/>
              </a:rPr>
              <a:t>GUIDE</a:t>
            </a:r>
          </a:p>
          <a:p>
            <a:pPr algn="ctr"/>
            <a:r>
              <a:rPr lang="en-US" sz="4000" b="1" dirty="0">
                <a:solidFill>
                  <a:srgbClr val="FFFF00"/>
                </a:solidFill>
                <a:latin typeface="Trebuchet MS" pitchFamily="34" charset="0"/>
              </a:rPr>
              <a:t>(--THIS SECTION DOES NOT PRINT--)</a:t>
            </a:r>
          </a:p>
          <a:p>
            <a:pPr algn="ctr"/>
            <a:endParaRPr lang="en-US" sz="3200" b="1" dirty="0">
              <a:latin typeface="Trebuchet MS" pitchFamily="34" charset="0"/>
            </a:endParaRPr>
          </a:p>
          <a:p>
            <a:pPr defTabSz="4389219"/>
            <a:r>
              <a:rPr lang="en-US" sz="3200" dirty="0">
                <a:latin typeface="Trebuchet MS" pitchFamily="34" charset="0"/>
              </a:rPr>
              <a:t>This PowerPoint</a:t>
            </a:r>
            <a:r>
              <a:rPr lang="en-US" sz="3200" baseline="0" dirty="0">
                <a:latin typeface="Trebuchet MS" pitchFamily="34" charset="0"/>
              </a:rPr>
              <a:t> </a:t>
            </a:r>
            <a:r>
              <a:rPr lang="en-US" sz="3200" dirty="0">
                <a:latin typeface="Trebuchet MS" pitchFamily="34" charset="0"/>
              </a:rPr>
              <a:t>2007 template produces</a:t>
            </a:r>
            <a:r>
              <a:rPr lang="en-US" sz="3200" baseline="0" dirty="0">
                <a:latin typeface="Trebuchet MS" pitchFamily="34" charset="0"/>
              </a:rPr>
              <a:t> </a:t>
            </a:r>
            <a:r>
              <a:rPr lang="en-US" sz="3200" dirty="0">
                <a:latin typeface="Trebuchet MS" pitchFamily="34" charset="0"/>
              </a:rPr>
              <a:t>a 36”x48” professional  poster. It</a:t>
            </a:r>
            <a:r>
              <a:rPr lang="en-US" sz="3200" baseline="0" dirty="0">
                <a:latin typeface="Trebuchet MS" pitchFamily="34" charset="0"/>
              </a:rPr>
              <a:t> </a:t>
            </a:r>
            <a:r>
              <a:rPr lang="en-US" sz="3200" dirty="0">
                <a:latin typeface="Trebuchet MS" pitchFamily="34" charset="0"/>
              </a:rPr>
              <a:t>will save you valuable time placing titles, subtitles,</a:t>
            </a:r>
            <a:r>
              <a:rPr lang="en-US" sz="3200" baseline="0" dirty="0">
                <a:latin typeface="Trebuchet MS" pitchFamily="34" charset="0"/>
              </a:rPr>
              <a:t> text, and graphics</a:t>
            </a:r>
            <a:r>
              <a:rPr lang="en-US" sz="3200" dirty="0">
                <a:latin typeface="Trebuchet MS" pitchFamily="34" charset="0"/>
              </a:rPr>
              <a:t>. </a:t>
            </a:r>
          </a:p>
          <a:p>
            <a:pPr defTabSz="4389219"/>
            <a:endParaRPr lang="en-US" sz="3200" dirty="0">
              <a:latin typeface="Trebuchet MS" pitchFamily="34" charset="0"/>
            </a:endParaRPr>
          </a:p>
          <a:p>
            <a:pPr defTabSz="4389219"/>
            <a:r>
              <a:rPr lang="en-US" sz="3200" dirty="0">
                <a:latin typeface="Trebuchet MS" pitchFamily="34" charset="0"/>
              </a:rPr>
              <a:t>Use it to create your presentation. Then send</a:t>
            </a:r>
            <a:r>
              <a:rPr lang="en-US" sz="3200" baseline="0" dirty="0">
                <a:latin typeface="Trebuchet MS" pitchFamily="34" charset="0"/>
              </a:rPr>
              <a:t> it </a:t>
            </a:r>
            <a:r>
              <a:rPr lang="en-US" sz="3200" dirty="0">
                <a:latin typeface="Trebuchet MS" pitchFamily="34" charset="0"/>
              </a:rPr>
              <a:t>to </a:t>
            </a:r>
            <a:r>
              <a:rPr lang="en-US" sz="3200" b="1" dirty="0">
                <a:latin typeface="Trebuchet MS" pitchFamily="34" charset="0"/>
              </a:rPr>
              <a:t>PosterPresentations.com</a:t>
            </a:r>
            <a:r>
              <a:rPr lang="en-US" sz="3200" dirty="0">
                <a:latin typeface="Trebuchet MS" pitchFamily="34" charset="0"/>
              </a:rPr>
              <a:t> for premium quality, same day affordable printing.</a:t>
            </a:r>
            <a:br>
              <a:rPr lang="en-US" sz="3200" dirty="0">
                <a:latin typeface="Trebuchet MS" pitchFamily="34" charset="0"/>
              </a:rPr>
            </a:br>
            <a:endParaRPr lang="en-US" sz="3200" dirty="0">
              <a:latin typeface="Trebuchet MS" pitchFamily="34" charset="0"/>
            </a:endParaRPr>
          </a:p>
          <a:p>
            <a:pPr defTabSz="4389219"/>
            <a:r>
              <a:rPr lang="en-US" sz="3200" dirty="0">
                <a:latin typeface="Trebuchet MS" pitchFamily="34" charset="0"/>
              </a:rPr>
              <a:t>We provide a series of </a:t>
            </a:r>
            <a:r>
              <a:rPr lang="en-US" sz="3200" b="1" dirty="0">
                <a:latin typeface="Trebuchet MS" pitchFamily="34" charset="0"/>
              </a:rPr>
              <a:t>online tutorials</a:t>
            </a:r>
            <a:r>
              <a:rPr lang="en-US" sz="3200" dirty="0">
                <a:latin typeface="Trebuchet MS" pitchFamily="34" charset="0"/>
              </a:rPr>
              <a:t> that will guide you through the poster design process and answer your poster production questions. </a:t>
            </a:r>
          </a:p>
          <a:p>
            <a:pPr defTabSz="4389219"/>
            <a:endParaRPr lang="en-US" sz="3200" dirty="0">
              <a:latin typeface="Trebuchet MS" pitchFamily="34" charset="0"/>
            </a:endParaRPr>
          </a:p>
          <a:p>
            <a:pPr defTabSz="4389219"/>
            <a:r>
              <a:rPr lang="en-US" sz="3200" dirty="0">
                <a:latin typeface="Trebuchet MS" pitchFamily="34" charset="0"/>
              </a:rPr>
              <a:t>View our online</a:t>
            </a:r>
            <a:r>
              <a:rPr lang="en-US" sz="3200" baseline="0" dirty="0">
                <a:latin typeface="Trebuchet MS" pitchFamily="34" charset="0"/>
              </a:rPr>
              <a:t> tutorials at:</a:t>
            </a:r>
            <a:br>
              <a:rPr lang="en-US" sz="3200" dirty="0">
                <a:latin typeface="Trebuchet MS" pitchFamily="34" charset="0"/>
              </a:rPr>
            </a:br>
            <a:r>
              <a:rPr lang="en-US" sz="3200" dirty="0">
                <a:solidFill>
                  <a:srgbClr val="FFFF00"/>
                </a:solidFill>
                <a:latin typeface="Trebuchet MS" pitchFamily="34" charset="0"/>
              </a:rPr>
              <a:t> http://bit.ly/Poster_creation_help </a:t>
            </a:r>
            <a:br>
              <a:rPr lang="en-US" sz="3200" dirty="0">
                <a:latin typeface="Trebuchet MS" pitchFamily="34" charset="0"/>
              </a:rPr>
            </a:br>
            <a:r>
              <a:rPr lang="en-US" sz="3200" dirty="0">
                <a:latin typeface="Trebuchet MS" pitchFamily="34" charset="0"/>
              </a:rPr>
              <a:t>(copy</a:t>
            </a:r>
            <a:r>
              <a:rPr lang="en-US" sz="3200" baseline="0" dirty="0">
                <a:latin typeface="Trebuchet MS" pitchFamily="34" charset="0"/>
              </a:rPr>
              <a:t> and paste the link into your web browser).</a:t>
            </a:r>
          </a:p>
          <a:p>
            <a:pPr defTabSz="4389219"/>
            <a:endParaRPr lang="en-US" sz="3200" dirty="0">
              <a:latin typeface="Trebuchet MS" pitchFamily="34" charset="0"/>
            </a:endParaRPr>
          </a:p>
          <a:p>
            <a:pPr defTabSz="4389219"/>
            <a:r>
              <a:rPr lang="en-US" sz="3200" dirty="0">
                <a:latin typeface="Trebuchet MS" pitchFamily="34" charset="0"/>
              </a:rPr>
              <a:t>For assistance and to order your printed poster</a:t>
            </a:r>
            <a:r>
              <a:rPr lang="en-US" sz="3200" dirty="0">
                <a:solidFill>
                  <a:schemeClr val="bg1"/>
                </a:solidFill>
                <a:latin typeface="Trebuchet MS" pitchFamily="34" charset="0"/>
              </a:rPr>
              <a:t> call </a:t>
            </a:r>
            <a:r>
              <a:rPr lang="en-US" sz="3200" b="1" dirty="0">
                <a:solidFill>
                  <a:srgbClr val="FFFF00"/>
                </a:solidFill>
                <a:latin typeface="Trebuchet MS" pitchFamily="34" charset="0"/>
              </a:rPr>
              <a:t>PosterPresentations.com</a:t>
            </a:r>
            <a:r>
              <a:rPr lang="en-US" sz="3200" dirty="0">
                <a:solidFill>
                  <a:srgbClr val="FFFF00"/>
                </a:solidFill>
                <a:latin typeface="Trebuchet MS" pitchFamily="34" charset="0"/>
              </a:rPr>
              <a:t> </a:t>
            </a:r>
            <a:r>
              <a:rPr lang="en-US" sz="3200" dirty="0">
                <a:latin typeface="Trebuchet MS" pitchFamily="34" charset="0"/>
              </a:rPr>
              <a:t>at </a:t>
            </a:r>
            <a:r>
              <a:rPr lang="en-US" sz="4000" b="1" dirty="0">
                <a:solidFill>
                  <a:srgbClr val="FFFF00"/>
                </a:solidFill>
                <a:latin typeface="Trebuchet MS" pitchFamily="34" charset="0"/>
              </a:rPr>
              <a:t>1.866.649.3004</a:t>
            </a:r>
          </a:p>
          <a:p>
            <a:pPr defTabSz="4389219"/>
            <a:endParaRPr lang="en-US" sz="4000" b="1" dirty="0">
              <a:solidFill>
                <a:srgbClr val="FFFF00"/>
              </a:solidFill>
              <a:latin typeface="Trebuchet MS" pitchFamily="34" charset="0"/>
            </a:endParaRPr>
          </a:p>
          <a:p>
            <a:pPr defTabSz="4389219"/>
            <a:endParaRPr lang="en-US" sz="4000" b="1" dirty="0">
              <a:solidFill>
                <a:srgbClr val="FFFF00"/>
              </a:solidFill>
              <a:latin typeface="Trebuchet MS" pitchFamily="34" charset="0"/>
            </a:endParaRPr>
          </a:p>
          <a:p>
            <a:pPr algn="ctr"/>
            <a:r>
              <a:rPr lang="en-US" sz="4400" b="1" dirty="0">
                <a:solidFill>
                  <a:schemeClr val="bg1"/>
                </a:solidFill>
                <a:latin typeface="Trebuchet MS" pitchFamily="34" charset="0"/>
              </a:rPr>
              <a:t>Object Placeholders</a:t>
            </a:r>
          </a:p>
          <a:p>
            <a:pPr algn="ctr"/>
            <a:endParaRPr lang="en-US" sz="4400" b="1" dirty="0">
              <a:solidFill>
                <a:schemeClr val="bg1"/>
              </a:solidFill>
              <a:latin typeface="Trebuchet MS" pitchFamily="34" charset="0"/>
            </a:endParaRPr>
          </a:p>
          <a:p>
            <a:pPr defTabSz="4389219"/>
            <a:r>
              <a:rPr lang="en-US" sz="3200" dirty="0">
                <a:latin typeface="Trebuchet MS" pitchFamily="34" charset="0"/>
              </a:rPr>
              <a:t>Use the placeholders provided below to add new elements to your poster:</a:t>
            </a:r>
            <a:r>
              <a:rPr lang="en-US" sz="3200" baseline="0" dirty="0">
                <a:latin typeface="Trebuchet MS" pitchFamily="34" charset="0"/>
              </a:rPr>
              <a:t> </a:t>
            </a:r>
            <a:r>
              <a:rPr lang="en-US" sz="3200" dirty="0">
                <a:latin typeface="Trebuchet MS" pitchFamily="34" charset="0"/>
              </a:rPr>
              <a:t>Drag a placeholder onto the</a:t>
            </a:r>
            <a:r>
              <a:rPr lang="en-US" sz="3200" baseline="0" dirty="0">
                <a:latin typeface="Trebuchet MS" pitchFamily="34" charset="0"/>
              </a:rPr>
              <a:t> poster area,</a:t>
            </a:r>
            <a:r>
              <a:rPr lang="en-US" sz="3200" dirty="0">
                <a:latin typeface="Trebuchet MS" pitchFamily="34" charset="0"/>
              </a:rPr>
              <a:t> size it, and click it to edit.</a:t>
            </a:r>
          </a:p>
          <a:p>
            <a:pPr defTabSz="4389219"/>
            <a:endParaRPr lang="en-US" sz="3200" dirty="0">
              <a:latin typeface="Trebuchet MS" pitchFamily="34" charset="0"/>
            </a:endParaRPr>
          </a:p>
          <a:p>
            <a:pPr defTabSz="4389219"/>
            <a:r>
              <a:rPr lang="en-US" sz="3200" b="1" dirty="0">
                <a:solidFill>
                  <a:srgbClr val="FFFF00"/>
                </a:solidFill>
                <a:latin typeface="Trebuchet MS" pitchFamily="34" charset="0"/>
              </a:rPr>
              <a:t>Section Header placeholder</a:t>
            </a:r>
          </a:p>
          <a:p>
            <a:pPr defTabSz="4389219"/>
            <a:r>
              <a:rPr lang="en-US" sz="3200" dirty="0">
                <a:latin typeface="Trebuchet MS" pitchFamily="34" charset="0"/>
              </a:rPr>
              <a:t>Move</a:t>
            </a:r>
            <a:r>
              <a:rPr lang="en-US" sz="3200" baseline="0" dirty="0">
                <a:latin typeface="Trebuchet MS" pitchFamily="34" charset="0"/>
              </a:rPr>
              <a:t> this preformatted section header placeholder to the poster area to add another section header. Use section headers to separate topics or concepts within your presentation. </a:t>
            </a:r>
          </a:p>
          <a:p>
            <a:pPr defTabSz="4389219"/>
            <a:endParaRPr lang="en-US" sz="3200" baseline="0" dirty="0">
              <a:latin typeface="Trebuchet MS" pitchFamily="34" charset="0"/>
            </a:endParaRPr>
          </a:p>
          <a:p>
            <a:pPr defTabSz="4389219"/>
            <a:endParaRPr lang="en-US" sz="3200" dirty="0">
              <a:latin typeface="Trebuchet MS" pitchFamily="34" charset="0"/>
            </a:endParaRPr>
          </a:p>
          <a:p>
            <a:pPr defTabSz="4389219"/>
            <a:endParaRPr lang="en-US" sz="3200" b="1" dirty="0">
              <a:solidFill>
                <a:srgbClr val="FFFF00"/>
              </a:solidFill>
              <a:latin typeface="Trebuchet MS" pitchFamily="34" charset="0"/>
            </a:endParaRPr>
          </a:p>
          <a:p>
            <a:pPr defTabSz="4389219"/>
            <a:r>
              <a:rPr lang="en-US" sz="3200" b="1" dirty="0">
                <a:solidFill>
                  <a:srgbClr val="FFFF00"/>
                </a:solidFill>
                <a:latin typeface="Trebuchet MS" pitchFamily="34" charset="0"/>
              </a:rPr>
              <a:t>Text placeholder</a:t>
            </a:r>
          </a:p>
          <a:p>
            <a:pPr defTabSz="4389219"/>
            <a:r>
              <a:rPr lang="en-US" sz="3200" baseline="0" dirty="0">
                <a:latin typeface="Trebuchet MS" pitchFamily="34" charset="0"/>
              </a:rPr>
              <a:t>Move this preformatted text placeholder to the poster to add a new body of text.</a:t>
            </a:r>
          </a:p>
          <a:p>
            <a:pPr defTabSz="4389219"/>
            <a:endParaRPr lang="en-US" sz="3200" baseline="0" dirty="0">
              <a:latin typeface="Trebuchet MS" pitchFamily="34" charset="0"/>
            </a:endParaRPr>
          </a:p>
          <a:p>
            <a:pPr defTabSz="4389219"/>
            <a:endParaRPr lang="en-US" sz="3200" baseline="0" dirty="0">
              <a:latin typeface="Trebuchet MS" pitchFamily="34" charset="0"/>
            </a:endParaRPr>
          </a:p>
          <a:p>
            <a:pPr defTabSz="4389219"/>
            <a:endParaRPr lang="en-US" sz="3200" baseline="0" dirty="0">
              <a:latin typeface="Trebuchet MS" pitchFamily="34" charset="0"/>
            </a:endParaRPr>
          </a:p>
          <a:p>
            <a:pPr defTabSz="4389219"/>
            <a:endParaRPr lang="en-US" sz="3200" b="1" baseline="0" dirty="0">
              <a:solidFill>
                <a:srgbClr val="FFFF00"/>
              </a:solidFill>
              <a:latin typeface="Trebuchet MS" pitchFamily="34" charset="0"/>
            </a:endParaRPr>
          </a:p>
          <a:p>
            <a:pPr defTabSz="4389219"/>
            <a:r>
              <a:rPr lang="en-US" sz="3200" b="1" baseline="0" dirty="0">
                <a:solidFill>
                  <a:srgbClr val="FFFF00"/>
                </a:solidFill>
                <a:latin typeface="Trebuchet MS" pitchFamily="34" charset="0"/>
              </a:rPr>
              <a:t>Picture placeholder</a:t>
            </a:r>
          </a:p>
          <a:p>
            <a:pPr defTabSz="4389219"/>
            <a:r>
              <a:rPr lang="en-US" sz="3200" baseline="0" dirty="0">
                <a:latin typeface="Trebuchet MS" pitchFamily="34" charset="0"/>
              </a:rPr>
              <a:t>Move this graphic placeholder onto your poster, size it first, and then click it to add a picture to the poster.</a:t>
            </a:r>
          </a:p>
          <a:p>
            <a:pPr defTabSz="4389219"/>
            <a:endParaRPr lang="en-US" sz="3200" baseline="0" dirty="0">
              <a:latin typeface="Trebuchet MS" pitchFamily="34" charset="0"/>
            </a:endParaRPr>
          </a:p>
          <a:p>
            <a:pPr defTabSz="4389219"/>
            <a:endParaRPr lang="en-US" sz="3200" baseline="0" dirty="0">
              <a:latin typeface="Trebuchet MS" pitchFamily="34" charset="0"/>
            </a:endParaRPr>
          </a:p>
          <a:p>
            <a:pPr defTabSz="4389219"/>
            <a:endParaRPr lang="en-US" sz="3200" baseline="0" dirty="0">
              <a:latin typeface="Trebuchet MS" pitchFamily="34" charset="0"/>
            </a:endParaRPr>
          </a:p>
          <a:p>
            <a:pPr algn="ctr"/>
            <a:endParaRPr lang="en-US" sz="4400" b="1" dirty="0">
              <a:solidFill>
                <a:schemeClr val="bg1"/>
              </a:solidFill>
              <a:latin typeface="Trebuchet MS" pitchFamily="34" charset="0"/>
            </a:endParaRPr>
          </a:p>
          <a:p>
            <a:pPr algn="ctr"/>
            <a:endParaRPr lang="en-US" sz="4400" b="1" dirty="0">
              <a:solidFill>
                <a:schemeClr val="bg1"/>
              </a:solidFill>
              <a:latin typeface="Trebuchet MS" pitchFamily="34" charset="0"/>
            </a:endParaRPr>
          </a:p>
          <a:p>
            <a:pPr algn="ctr"/>
            <a:endParaRPr lang="en-US" sz="4400" b="1" dirty="0">
              <a:solidFill>
                <a:schemeClr val="bg1"/>
              </a:solidFill>
              <a:latin typeface="Trebuchet MS" pitchFamily="34" charset="0"/>
            </a:endParaRPr>
          </a:p>
          <a:p>
            <a:pPr algn="ctr"/>
            <a:endParaRPr lang="en-US" sz="4400" b="1" dirty="0">
              <a:solidFill>
                <a:schemeClr val="bg1"/>
              </a:solidFill>
              <a:latin typeface="Trebuchet MS" pitchFamily="34" charset="0"/>
            </a:endParaRPr>
          </a:p>
          <a:p>
            <a:pPr defTabSz="4389219"/>
            <a:endParaRPr lang="en-US" sz="3200" dirty="0">
              <a:latin typeface="Trebuchet MS" pitchFamily="34" charset="0"/>
            </a:endParaRPr>
          </a:p>
          <a:p>
            <a:pPr algn="ctr"/>
            <a:endParaRPr lang="en-US" sz="3200" b="1" dirty="0">
              <a:solidFill>
                <a:schemeClr val="bg1"/>
              </a:solidFill>
              <a:latin typeface="Trebuchet MS" pitchFamily="34" charset="0"/>
            </a:endParaRPr>
          </a:p>
          <a:p>
            <a:pPr defTabSz="4389219"/>
            <a:endParaRPr lang="en-US" sz="3200" b="1" dirty="0">
              <a:solidFill>
                <a:srgbClr val="FFFF00"/>
              </a:solidFill>
              <a:latin typeface="Trebuchet MS" pitchFamily="34" charset="0"/>
            </a:endParaRPr>
          </a:p>
          <a:p>
            <a:pPr algn="ctr"/>
            <a:endParaRPr lang="en-US" sz="4400" b="1" dirty="0">
              <a:latin typeface="Trebuchet MS" pitchFamily="34" charset="0"/>
            </a:endParaRPr>
          </a:p>
        </p:txBody>
      </p:sp>
      <p:sp>
        <p:nvSpPr>
          <p:cNvPr id="29" name="Rectangle 28"/>
          <p:cNvSpPr/>
          <p:nvPr/>
        </p:nvSpPr>
        <p:spPr>
          <a:xfrm>
            <a:off x="-10370486" y="21297014"/>
            <a:ext cx="10018560"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dirty="0"/>
          </a:p>
        </p:txBody>
      </p:sp>
      <p:pic>
        <p:nvPicPr>
          <p:cNvPr id="30" name="Picture 2"/>
          <p:cNvPicPr>
            <a:picLocks noChangeAspect="1" noChangeArrowheads="1"/>
          </p:cNvPicPr>
          <p:nvPr/>
        </p:nvPicPr>
        <p:blipFill>
          <a:blip r:embed="rId3" cstate="print"/>
          <a:srcRect/>
          <a:stretch>
            <a:fillRect/>
          </a:stretch>
        </p:blipFill>
        <p:spPr bwMode="auto">
          <a:xfrm>
            <a:off x="49098247" y="15525143"/>
            <a:ext cx="4741366" cy="3058182"/>
          </a:xfrm>
          <a:prstGeom prst="rect">
            <a:avLst/>
          </a:prstGeom>
          <a:noFill/>
          <a:ln w="9525">
            <a:noFill/>
            <a:miter lim="800000"/>
            <a:headEnd/>
            <a:tailEnd/>
          </a:ln>
          <a:effectLst/>
        </p:spPr>
      </p:pic>
      <p:pic>
        <p:nvPicPr>
          <p:cNvPr id="31" name="Picture 2"/>
          <p:cNvPicPr>
            <a:picLocks noChangeAspect="1" noChangeArrowheads="1"/>
          </p:cNvPicPr>
          <p:nvPr/>
        </p:nvPicPr>
        <p:blipFill>
          <a:blip r:embed="rId4" cstate="print"/>
          <a:srcRect/>
          <a:stretch>
            <a:fillRect/>
          </a:stretch>
        </p:blipFill>
        <p:spPr bwMode="auto">
          <a:xfrm>
            <a:off x="47342926" y="13118821"/>
            <a:ext cx="590550" cy="438150"/>
          </a:xfrm>
          <a:prstGeom prst="rect">
            <a:avLst/>
          </a:prstGeom>
          <a:noFill/>
          <a:ln w="9525">
            <a:solidFill>
              <a:schemeClr val="tx1"/>
            </a:solidFill>
            <a:miter lim="800000"/>
            <a:headEnd/>
            <a:tailEnd/>
          </a:ln>
          <a:effectLst/>
        </p:spPr>
      </p:pic>
      <p:sp>
        <p:nvSpPr>
          <p:cNvPr id="32" name="TextBox 31"/>
          <p:cNvSpPr txBox="1"/>
          <p:nvPr/>
        </p:nvSpPr>
        <p:spPr>
          <a:xfrm>
            <a:off x="44487740" y="30588807"/>
            <a:ext cx="9160286" cy="2185208"/>
          </a:xfrm>
          <a:prstGeom prst="rect">
            <a:avLst/>
          </a:prstGeom>
          <a:noFill/>
        </p:spPr>
        <p:txBody>
          <a:bodyPr wrap="square" lIns="91436" tIns="45717" rIns="91436" bIns="45717" rtlCol="0">
            <a:spAutoFit/>
          </a:bodyPr>
          <a:lstStyle/>
          <a:p>
            <a:r>
              <a:rPr lang="en-US" sz="3600" dirty="0">
                <a:solidFill>
                  <a:schemeClr val="bg1"/>
                </a:solidFill>
              </a:rPr>
              <a:t>© 2011 PosterPresentations.com</a:t>
            </a:r>
            <a:br>
              <a:rPr lang="en-US" sz="3600" dirty="0">
                <a:solidFill>
                  <a:schemeClr val="bg1"/>
                </a:solidFill>
              </a:rPr>
            </a:br>
            <a:r>
              <a:rPr lang="en-US" sz="3600" dirty="0">
                <a:solidFill>
                  <a:schemeClr val="bg1"/>
                </a:solidFill>
              </a:rPr>
              <a:t>    </a:t>
            </a:r>
            <a:r>
              <a:rPr lang="en-US" sz="3200" dirty="0">
                <a:solidFill>
                  <a:schemeClr val="bg1"/>
                </a:solidFill>
              </a:rPr>
              <a:t>2117 Fourth Street ,</a:t>
            </a:r>
            <a:r>
              <a:rPr lang="en-US" sz="3200" baseline="0" dirty="0">
                <a:solidFill>
                  <a:schemeClr val="bg1"/>
                </a:solidFill>
              </a:rPr>
              <a:t> Unit C</a:t>
            </a:r>
            <a:br>
              <a:rPr lang="en-US" sz="3200" baseline="0" dirty="0">
                <a:solidFill>
                  <a:schemeClr val="bg1"/>
                </a:solidFill>
              </a:rPr>
            </a:br>
            <a:r>
              <a:rPr lang="en-US" sz="3200" baseline="0" dirty="0">
                <a:solidFill>
                  <a:schemeClr val="bg1"/>
                </a:solidFill>
              </a:rPr>
              <a:t>    Berkeley CA 94710</a:t>
            </a:r>
            <a:br>
              <a:rPr lang="en-US" sz="3200" baseline="0" dirty="0">
                <a:solidFill>
                  <a:schemeClr val="bg1"/>
                </a:solidFill>
              </a:rPr>
            </a:br>
            <a:r>
              <a:rPr lang="en-US" sz="3200" baseline="0" dirty="0">
                <a:solidFill>
                  <a:schemeClr val="bg1"/>
                </a:solidFill>
              </a:rPr>
              <a:t>    </a:t>
            </a:r>
            <a:r>
              <a:rPr lang="en-US" sz="3200" b="1" baseline="0" dirty="0">
                <a:solidFill>
                  <a:srgbClr val="FFFF00"/>
                </a:solidFill>
              </a:rPr>
              <a:t>posterpresenter@gmail.com</a:t>
            </a:r>
            <a:endParaRPr lang="en-US" sz="3600" b="1" dirty="0">
              <a:solidFill>
                <a:srgbClr val="FFFF00"/>
              </a:solidFill>
            </a:endParaRPr>
          </a:p>
        </p:txBody>
      </p:sp>
      <p:grpSp>
        <p:nvGrpSpPr>
          <p:cNvPr id="33" name="Group 32"/>
          <p:cNvGrpSpPr/>
          <p:nvPr/>
        </p:nvGrpSpPr>
        <p:grpSpPr>
          <a:xfrm>
            <a:off x="-10239857" y="31696514"/>
            <a:ext cx="9771398" cy="1090621"/>
            <a:chOff x="44242388" y="28054064"/>
            <a:chExt cx="9771398" cy="1090621"/>
          </a:xfrm>
        </p:grpSpPr>
        <p:sp>
          <p:nvSpPr>
            <p:cNvPr id="34" name="Rounded Rectangle 33"/>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7"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5"/>
              <a:ext cx="914400" cy="914400"/>
            </a:xfrm>
            <a:prstGeom prst="rect">
              <a:avLst/>
            </a:prstGeom>
            <a:noFill/>
          </p:spPr>
        </p:pic>
        <p:sp>
          <p:nvSpPr>
            <p:cNvPr id="36" name="TextBox 35"/>
            <p:cNvSpPr txBox="1"/>
            <p:nvPr userDrawn="1"/>
          </p:nvSpPr>
          <p:spPr>
            <a:xfrm>
              <a:off x="45342598" y="28154090"/>
              <a:ext cx="8671188" cy="892552"/>
            </a:xfrm>
            <a:prstGeom prst="rect">
              <a:avLst/>
            </a:prstGeom>
            <a:noFill/>
          </p:spPr>
          <p:txBody>
            <a:bodyPr wrap="square" rtlCol="0">
              <a:spAutoFit/>
            </a:bodyPr>
            <a:lstStyle/>
            <a:p>
              <a:r>
                <a:rPr lang="en-US" sz="2600" dirty="0">
                  <a:solidFill>
                    <a:schemeClr val="tx2"/>
                  </a:solidFill>
                  <a:latin typeface="Trebuchet MS" pitchFamily="34" charset="0"/>
                </a:rPr>
                <a:t>Student</a:t>
              </a:r>
              <a:r>
                <a:rPr lang="en-US" sz="2600" baseline="0" dirty="0">
                  <a:solidFill>
                    <a:schemeClr val="tx2"/>
                  </a:solidFill>
                  <a:latin typeface="Trebuchet MS" pitchFamily="34" charset="0"/>
                </a:rPr>
                <a:t> discounts are available on our </a:t>
              </a:r>
              <a:r>
                <a:rPr lang="en-US" sz="2600" baseline="0" dirty="0" err="1">
                  <a:solidFill>
                    <a:schemeClr val="tx2"/>
                  </a:solidFill>
                  <a:latin typeface="Trebuchet MS" pitchFamily="34" charset="0"/>
                </a:rPr>
                <a:t>Facebook</a:t>
              </a:r>
              <a:r>
                <a:rPr lang="en-US" sz="2600" baseline="0" dirty="0">
                  <a:solidFill>
                    <a:schemeClr val="tx2"/>
                  </a:solidFill>
                  <a:latin typeface="Trebuchet MS" pitchFamily="34" charset="0"/>
                </a:rPr>
                <a:t> page.</a:t>
              </a:r>
              <a:br>
                <a:rPr lang="en-US" sz="2600" baseline="0" dirty="0">
                  <a:solidFill>
                    <a:schemeClr val="tx2"/>
                  </a:solidFill>
                  <a:latin typeface="Trebuchet MS" pitchFamily="34" charset="0"/>
                </a:rPr>
              </a:br>
              <a:r>
                <a:rPr lang="en-US" sz="2600" baseline="0" dirty="0">
                  <a:solidFill>
                    <a:schemeClr val="tx2"/>
                  </a:solidFill>
                  <a:latin typeface="Trebuchet MS" pitchFamily="34" charset="0"/>
                </a:rPr>
                <a:t>Go to </a:t>
              </a:r>
              <a:r>
                <a:rPr lang="en-US" sz="2600" u="sng" baseline="0" dirty="0">
                  <a:solidFill>
                    <a:schemeClr val="tx2"/>
                  </a:solidFill>
                  <a:latin typeface="Trebuchet MS" pitchFamily="34" charset="0"/>
                </a:rPr>
                <a:t>PosterPresentations.com</a:t>
              </a:r>
              <a:r>
                <a:rPr lang="en-US" sz="2600" baseline="0" dirty="0">
                  <a:solidFill>
                    <a:schemeClr val="tx2"/>
                  </a:solidFill>
                  <a:latin typeface="Trebuchet MS" pitchFamily="34" charset="0"/>
                </a:rPr>
                <a:t> and click on the FB icon. </a:t>
              </a:r>
              <a:endParaRPr lang="en-US" sz="2600" dirty="0">
                <a:solidFill>
                  <a:schemeClr val="tx2"/>
                </a:solidFill>
                <a:latin typeface="Trebuchet MS" pitchFamily="34" charset="0"/>
              </a:endParaRPr>
            </a:p>
          </p:txBody>
        </p:sp>
      </p:grpSp>
      <p:cxnSp>
        <p:nvCxnSpPr>
          <p:cNvPr id="37" name="Straight Connector 36"/>
          <p:cNvCxnSpPr/>
          <p:nvPr/>
        </p:nvCxnSpPr>
        <p:spPr>
          <a:xfrm>
            <a:off x="44222126" y="30500133"/>
            <a:ext cx="10050462"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370486" y="11582400"/>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254028" y="4841856"/>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baseline="-25000" dirty="0"/>
          </a:p>
        </p:txBody>
      </p:sp>
      <p:sp>
        <p:nvSpPr>
          <p:cNvPr id="8" name="Rectangle 33"/>
          <p:cNvSpPr>
            <a:spLocks noChangeArrowheads="1"/>
          </p:cNvSpPr>
          <p:nvPr/>
        </p:nvSpPr>
        <p:spPr bwMode="auto">
          <a:xfrm>
            <a:off x="914400" y="5257800"/>
            <a:ext cx="42057638" cy="26746200"/>
          </a:xfrm>
          <a:prstGeom prst="rect">
            <a:avLst/>
          </a:prstGeom>
          <a:solidFill>
            <a:schemeClr val="bg1"/>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819153"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2011</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15" name="Rectangle 35"/>
          <p:cNvSpPr>
            <a:spLocks noChangeArrowheads="1"/>
          </p:cNvSpPr>
          <p:nvPr/>
        </p:nvSpPr>
        <p:spPr bwMode="auto">
          <a:xfrm>
            <a:off x="922338" y="5257800"/>
            <a:ext cx="10058400" cy="26746200"/>
          </a:xfrm>
          <a:prstGeom prst="rect">
            <a:avLst/>
          </a:prstGeom>
          <a:solidFill>
            <a:schemeClr val="bg1">
              <a:lumMod val="95000"/>
            </a:schemeClr>
          </a:soli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26" name="Rectangle 25"/>
          <p:cNvSpPr/>
          <p:nvPr/>
        </p:nvSpPr>
        <p:spPr>
          <a:xfrm>
            <a:off x="44222126" y="0"/>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000" b="1" dirty="0">
                <a:solidFill>
                  <a:schemeClr val="bg1"/>
                </a:solidFill>
                <a:latin typeface="Trebuchet MS" pitchFamily="34" charset="0"/>
              </a:rPr>
              <a:t>QUICK</a:t>
            </a:r>
            <a:r>
              <a:rPr lang="en-US" sz="4000" b="1" baseline="0" dirty="0">
                <a:solidFill>
                  <a:schemeClr val="bg1"/>
                </a:solidFill>
                <a:latin typeface="Trebuchet MS" pitchFamily="34" charset="0"/>
              </a:rPr>
              <a:t> TIPS</a:t>
            </a:r>
            <a:endParaRPr lang="en-US" sz="4000" b="1" dirty="0">
              <a:solidFill>
                <a:schemeClr val="bg1"/>
              </a:solidFill>
              <a:latin typeface="Trebuchet MS" pitchFamily="34" charset="0"/>
            </a:endParaRPr>
          </a:p>
          <a:p>
            <a:pPr algn="ctr"/>
            <a:r>
              <a:rPr lang="en-US" sz="4000" b="1" dirty="0">
                <a:solidFill>
                  <a:srgbClr val="FFFF00"/>
                </a:solidFill>
                <a:latin typeface="Trebuchet MS" pitchFamily="34" charset="0"/>
              </a:rPr>
              <a:t>(--THIS SECTION DOES NOT PRINT--)</a:t>
            </a:r>
          </a:p>
          <a:p>
            <a:pPr algn="ctr"/>
            <a:endParaRPr lang="en-US" sz="3200" b="1" dirty="0">
              <a:latin typeface="Trebuchet MS" pitchFamily="34" charset="0"/>
            </a:endParaRPr>
          </a:p>
          <a:p>
            <a:pPr defTabSz="3134780"/>
            <a:r>
              <a:rPr lang="en-US" sz="3200" dirty="0">
                <a:latin typeface="Trebuchet MS" pitchFamily="34" charset="0"/>
              </a:rPr>
              <a:t>This PowerPoint</a:t>
            </a:r>
            <a:r>
              <a:rPr lang="en-US" sz="3200" baseline="0" dirty="0">
                <a:latin typeface="Trebuchet MS" pitchFamily="34" charset="0"/>
              </a:rPr>
              <a:t> template requires basic PowerPoint (version 2007 or newer) skills. Below is a list of commonly asked questions specific to this template. </a:t>
            </a:r>
            <a:br>
              <a:rPr lang="en-US" sz="3200" baseline="0" dirty="0">
                <a:latin typeface="Trebuchet MS" pitchFamily="34" charset="0"/>
              </a:rPr>
            </a:br>
            <a:r>
              <a:rPr lang="en-US" sz="3200" baseline="0" dirty="0">
                <a:latin typeface="Trebuchet MS" pitchFamily="34" charset="0"/>
              </a:rPr>
              <a:t>If you are using an older version of PowerPoint some template features may not work properly.</a:t>
            </a:r>
            <a:endParaRPr lang="en-US" sz="4000" b="1" dirty="0">
              <a:solidFill>
                <a:srgbClr val="FFFF00"/>
              </a:solidFill>
              <a:latin typeface="Trebuchet MS" pitchFamily="34" charset="0"/>
            </a:endParaRPr>
          </a:p>
          <a:p>
            <a:pPr defTabSz="3134780"/>
            <a:endParaRPr lang="en-US" sz="4000" b="1" dirty="0">
              <a:solidFill>
                <a:srgbClr val="FFFF00"/>
              </a:solidFill>
              <a:latin typeface="Trebuchet MS" pitchFamily="34" charset="0"/>
            </a:endParaRPr>
          </a:p>
          <a:p>
            <a:pPr algn="ctr"/>
            <a:r>
              <a:rPr lang="en-US" sz="4000" b="1" dirty="0">
                <a:solidFill>
                  <a:schemeClr val="bg1"/>
                </a:solidFill>
                <a:latin typeface="Trebuchet MS" pitchFamily="34" charset="0"/>
              </a:rPr>
              <a:t>Using the template</a:t>
            </a:r>
            <a:endParaRPr lang="en-US" sz="4000" b="1" baseline="0" dirty="0">
              <a:solidFill>
                <a:schemeClr val="bg1"/>
              </a:solidFill>
              <a:latin typeface="Trebuchet MS" pitchFamily="34" charset="0"/>
            </a:endParaRPr>
          </a:p>
          <a:p>
            <a:pPr algn="ctr"/>
            <a:endParaRPr lang="en-US" sz="3200" b="1" dirty="0">
              <a:solidFill>
                <a:srgbClr val="FFFF00"/>
              </a:solidFill>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1" dirty="0">
                <a:solidFill>
                  <a:srgbClr val="FFFF00"/>
                </a:solidFill>
                <a:latin typeface="Trebuchet MS" pitchFamily="34" charset="0"/>
              </a:rPr>
              <a:t>Verifying the quality of your graphics</a:t>
            </a:r>
          </a:p>
          <a:p>
            <a:pPr defTabSz="3134780"/>
            <a:r>
              <a:rPr lang="en-US" sz="3200" dirty="0">
                <a:latin typeface="Trebuchet MS" pitchFamily="34" charset="0"/>
              </a:rPr>
              <a:t>Go to the </a:t>
            </a:r>
            <a:r>
              <a:rPr lang="en-US" sz="32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3200" baseline="0" dirty="0">
                <a:latin typeface="Trebuchet MS" pitchFamily="34" charset="0"/>
              </a:rPr>
            </a:br>
            <a:endParaRPr lang="en-US" sz="3200" baseline="0" dirty="0">
              <a:latin typeface="Trebuchet MS" pitchFamily="34" charset="0"/>
            </a:endParaRPr>
          </a:p>
          <a:p>
            <a:pPr defTabSz="3134780"/>
            <a:r>
              <a:rPr lang="en-US" sz="3200" b="1" dirty="0">
                <a:solidFill>
                  <a:srgbClr val="FFFF00"/>
                </a:solidFill>
                <a:latin typeface="Trebuchet MS" pitchFamily="34" charset="0"/>
              </a:rPr>
              <a:t>Using the placeholders</a:t>
            </a:r>
          </a:p>
          <a:p>
            <a:pPr defTabSz="3134780"/>
            <a:r>
              <a:rPr lang="en-US" sz="3200" baseline="0" dirty="0">
                <a:latin typeface="Trebuchet MS" pitchFamily="34" charset="0"/>
              </a:rPr>
              <a:t>To add text to this template click inside a placeholder and type in or paste your text. To move a placeholder, click on it </a:t>
            </a:r>
            <a:r>
              <a:rPr lang="en-US" sz="3200" u="sng" baseline="0" dirty="0">
                <a:latin typeface="Trebuchet MS" pitchFamily="34" charset="0"/>
              </a:rPr>
              <a:t>once</a:t>
            </a:r>
            <a:r>
              <a:rPr lang="en-US" sz="3200" baseline="0" dirty="0">
                <a:latin typeface="Trebuchet MS" pitchFamily="34" charset="0"/>
              </a:rPr>
              <a:t> (to select it), place your cursor on its frame and your cursor will change to this symbol:         Then, click </a:t>
            </a:r>
            <a:r>
              <a:rPr lang="en-US" sz="3200" u="sng" baseline="0" dirty="0">
                <a:latin typeface="Trebuchet MS" pitchFamily="34" charset="0"/>
              </a:rPr>
              <a:t>once</a:t>
            </a:r>
            <a:r>
              <a:rPr lang="en-US" sz="3200" baseline="0" dirty="0">
                <a:latin typeface="Trebuchet MS" pitchFamily="34" charset="0"/>
              </a:rPr>
              <a:t> and drag it to its new location where you can resize it as needed. Additional placeholders can be found on the left side of this template.</a:t>
            </a:r>
          </a:p>
          <a:p>
            <a:pPr defTabSz="3134780"/>
            <a:endParaRPr lang="en-US" sz="3200" b="1" baseline="0" dirty="0">
              <a:solidFill>
                <a:srgbClr val="FFFF00"/>
              </a:solidFill>
              <a:latin typeface="Trebuchet MS" pitchFamily="34" charset="0"/>
            </a:endParaRPr>
          </a:p>
          <a:p>
            <a:pPr defTabSz="3134780"/>
            <a:r>
              <a:rPr lang="en-US" sz="3200" b="1" baseline="0" dirty="0">
                <a:solidFill>
                  <a:srgbClr val="FFFF00"/>
                </a:solidFill>
                <a:latin typeface="Trebuchet MS" pitchFamily="34" charset="0"/>
              </a:rPr>
              <a:t>Modifying the layout</a:t>
            </a:r>
          </a:p>
          <a:p>
            <a:pPr defTabSz="3134780"/>
            <a:r>
              <a:rPr lang="en-US" sz="3200" dirty="0">
                <a:latin typeface="Trebuchet MS" pitchFamily="34" charset="0"/>
              </a:rPr>
              <a:t>This template has four</a:t>
            </a:r>
            <a:endParaRPr lang="en-US" sz="3200" baseline="0" dirty="0">
              <a:latin typeface="Trebuchet MS" pitchFamily="34" charset="0"/>
            </a:endParaRPr>
          </a:p>
          <a:p>
            <a:pPr defTabSz="3134780"/>
            <a:r>
              <a:rPr lang="en-US" sz="3200" baseline="0" dirty="0">
                <a:latin typeface="Trebuchet MS" pitchFamily="34" charset="0"/>
              </a:rPr>
              <a:t>different column layouts. </a:t>
            </a:r>
          </a:p>
          <a:p>
            <a:pPr defTabSz="3134780"/>
            <a:r>
              <a:rPr lang="en-US" sz="3200" u="sng" baseline="0" dirty="0">
                <a:latin typeface="Trebuchet MS" pitchFamily="34" charset="0"/>
              </a:rPr>
              <a:t>Right-click</a:t>
            </a:r>
            <a:r>
              <a:rPr lang="en-US" sz="3200" baseline="0" dirty="0">
                <a:latin typeface="Trebuchet MS" pitchFamily="34" charset="0"/>
              </a:rPr>
              <a:t> your mouse</a:t>
            </a:r>
          </a:p>
          <a:p>
            <a:pPr defTabSz="3134780"/>
            <a:r>
              <a:rPr lang="en-US" sz="3200" baseline="0" dirty="0">
                <a:latin typeface="Trebuchet MS" pitchFamily="34" charset="0"/>
              </a:rPr>
              <a:t>on the background and </a:t>
            </a:r>
          </a:p>
          <a:p>
            <a:pPr defTabSz="3134780"/>
            <a:r>
              <a:rPr lang="en-US" sz="3200" baseline="0" dirty="0">
                <a:latin typeface="Trebuchet MS" pitchFamily="34" charset="0"/>
              </a:rPr>
              <a:t>click on “Layout” to see </a:t>
            </a:r>
          </a:p>
          <a:p>
            <a:pPr defTabSz="3134780"/>
            <a:r>
              <a:rPr lang="en-US" sz="3200" baseline="0" dirty="0">
                <a:latin typeface="Trebuchet MS" pitchFamily="34" charset="0"/>
              </a:rPr>
              <a:t>the layout options.</a:t>
            </a:r>
            <a:endParaRPr lang="en-US" sz="3200" dirty="0">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3200" baseline="0" dirty="0">
                <a:latin typeface="Trebuchet MS" pitchFamily="34" charset="0"/>
              </a:rPr>
              <a:t>The columns in the provided layouts are fixed and cannot be moved but advanced users can modify any layout by going to VIEW and then SLIDE MASTER.</a:t>
            </a:r>
          </a:p>
          <a:p>
            <a:pPr marL="0" marR="0" indent="0" algn="l" defTabSz="3134780" rtl="0" eaLnBrk="1" fontAlgn="auto" latinLnBrk="0" hangingPunct="1">
              <a:lnSpc>
                <a:spcPct val="100000"/>
              </a:lnSpc>
              <a:spcBef>
                <a:spcPts val="0"/>
              </a:spcBef>
              <a:spcAft>
                <a:spcPts val="0"/>
              </a:spcAft>
              <a:buClrTx/>
              <a:buSzTx/>
              <a:buFontTx/>
              <a:buNone/>
              <a:tabLst/>
              <a:defRPr/>
            </a:pPr>
            <a:endParaRPr lang="en-US" sz="3200" baseline="0" dirty="0">
              <a:latin typeface="Trebuchet MS" pitchFamily="34" charset="0"/>
            </a:endParaRPr>
          </a:p>
          <a:p>
            <a:pPr defTabSz="3134780"/>
            <a:r>
              <a:rPr lang="en-US" sz="3200" b="1" baseline="0" dirty="0">
                <a:solidFill>
                  <a:srgbClr val="FFFF00"/>
                </a:solidFill>
                <a:latin typeface="Trebuchet MS" pitchFamily="34" charset="0"/>
              </a:rPr>
              <a:t>Importing text and graphics from external sources</a:t>
            </a:r>
          </a:p>
          <a:p>
            <a:pPr defTabSz="3134780"/>
            <a:r>
              <a:rPr lang="en-US" sz="3200" b="1" u="sng" baseline="0" dirty="0">
                <a:latin typeface="Trebuchet MS" pitchFamily="34" charset="0"/>
              </a:rPr>
              <a:t>TEXT: </a:t>
            </a:r>
            <a:r>
              <a:rPr lang="en-US" sz="3200" baseline="0" dirty="0">
                <a:latin typeface="Trebuchet MS" pitchFamily="34" charset="0"/>
              </a:rPr>
              <a:t>Paste or type your text into a pre-existing placeholder or drag in a new placeholder from the left side of the template. Move it anywhere as needed.</a:t>
            </a:r>
          </a:p>
          <a:p>
            <a:pPr defTabSz="3134780"/>
            <a:r>
              <a:rPr lang="en-US" sz="3200" b="1" u="sng" baseline="0" dirty="0">
                <a:latin typeface="Trebuchet MS" pitchFamily="34" charset="0"/>
              </a:rPr>
              <a:t>PHOTOS: </a:t>
            </a:r>
            <a:r>
              <a:rPr lang="en-US" sz="3200" baseline="0" dirty="0">
                <a:latin typeface="Trebuchet MS" pitchFamily="34" charset="0"/>
              </a:rPr>
              <a:t>Drag in a picture placeholder, size it </a:t>
            </a:r>
            <a:r>
              <a:rPr lang="en-US" sz="3200" u="sng" baseline="0" dirty="0">
                <a:latin typeface="Trebuchet MS" pitchFamily="34" charset="0"/>
              </a:rPr>
              <a:t>first</a:t>
            </a:r>
            <a:r>
              <a:rPr lang="en-US" sz="3200" baseline="0" dirty="0">
                <a:latin typeface="Trebuchet MS" pitchFamily="34" charset="0"/>
              </a:rPr>
              <a:t>, click in it and insert a photo from the menu.</a:t>
            </a:r>
          </a:p>
          <a:p>
            <a:pPr defTabSz="3134780"/>
            <a:r>
              <a:rPr lang="en-US" sz="3200" b="1" u="sng" baseline="0" dirty="0">
                <a:latin typeface="Trebuchet MS" pitchFamily="34" charset="0"/>
              </a:rPr>
              <a:t>TABLES: </a:t>
            </a:r>
            <a:r>
              <a:rPr lang="en-US" sz="3200" baseline="0" dirty="0">
                <a:latin typeface="Trebuchet MS" pitchFamily="34" charset="0"/>
              </a:rPr>
              <a:t>You can copy and paste a table from an external document onto this poster template. To adjust  the way the text fits within the cells of a table that has been pasted, </a:t>
            </a:r>
            <a:r>
              <a:rPr lang="en-US" sz="3200" u="sng" baseline="0" dirty="0">
                <a:latin typeface="Trebuchet MS" pitchFamily="34" charset="0"/>
              </a:rPr>
              <a:t>right-click</a:t>
            </a:r>
            <a:r>
              <a:rPr lang="en-US" sz="3200" baseline="0" dirty="0">
                <a:latin typeface="Trebuchet MS" pitchFamily="34" charset="0"/>
              </a:rPr>
              <a:t> on the table, click FORMAT SHAPE  then click on TEXT BOX and change the INTERNAL MARGIN values to 0.25</a:t>
            </a:r>
          </a:p>
          <a:p>
            <a:pPr defTabSz="3134780"/>
            <a:endParaRPr lang="en-US" sz="3200" baseline="0" dirty="0">
              <a:latin typeface="Trebuchet MS" pitchFamily="34" charset="0"/>
            </a:endParaRPr>
          </a:p>
          <a:p>
            <a:pPr defTabSz="3134780"/>
            <a:r>
              <a:rPr lang="en-US" sz="3200" b="1" baseline="0" dirty="0">
                <a:solidFill>
                  <a:srgbClr val="FFFF00"/>
                </a:solidFill>
                <a:latin typeface="Trebuchet MS" pitchFamily="34" charset="0"/>
              </a:rPr>
              <a:t>Modifying the color scheme</a:t>
            </a:r>
          </a:p>
          <a:p>
            <a:pPr defTabSz="3134780"/>
            <a:r>
              <a:rPr lang="en-US" sz="3200" baseline="0" dirty="0">
                <a:latin typeface="Trebuchet MS" pitchFamily="34" charset="0"/>
              </a:rPr>
              <a:t>To change the color scheme of this template go to the “Design” menu and click on “Colors”. You can choose from the provide color combinations or you can create your own.</a:t>
            </a:r>
          </a:p>
          <a:p>
            <a:pPr defTabSz="3134780"/>
            <a:endParaRPr lang="en-US" sz="3200" baseline="0" dirty="0">
              <a:latin typeface="Trebuchet MS" pitchFamily="34" charset="0"/>
            </a:endParaRPr>
          </a:p>
          <a:p>
            <a:pPr defTabSz="3134780"/>
            <a:endParaRPr lang="en-US" sz="3200" baseline="0" dirty="0">
              <a:latin typeface="Trebuchet MS" pitchFamily="34" charset="0"/>
            </a:endParaRPr>
          </a:p>
          <a:p>
            <a:pPr defTabSz="4389219"/>
            <a:endParaRPr lang="en-US" sz="2000" baseline="0" dirty="0">
              <a:latin typeface="Trebuchet MS" pitchFamily="34" charset="0"/>
            </a:endParaRPr>
          </a:p>
          <a:p>
            <a:pPr defTabSz="4389219"/>
            <a:endParaRPr lang="en-US" sz="2000" dirty="0">
              <a:latin typeface="Trebuchet MS" pitchFamily="34" charset="0"/>
            </a:endParaRPr>
          </a:p>
          <a:p>
            <a:pPr algn="ctr"/>
            <a:endParaRPr lang="en-US" sz="2000" b="1" dirty="0">
              <a:solidFill>
                <a:schemeClr val="bg1"/>
              </a:solidFill>
              <a:latin typeface="Trebuchet MS" pitchFamily="34" charset="0"/>
            </a:endParaRPr>
          </a:p>
          <a:p>
            <a:pPr defTabSz="4389219"/>
            <a:endParaRPr lang="en-US" sz="2000" b="1" dirty="0">
              <a:solidFill>
                <a:srgbClr val="FFFF00"/>
              </a:solidFill>
              <a:latin typeface="Trebuchet MS" pitchFamily="34" charset="0"/>
            </a:endParaRPr>
          </a:p>
          <a:p>
            <a:pPr algn="ctr"/>
            <a:endParaRPr lang="en-US" sz="3200" b="1" dirty="0">
              <a:latin typeface="Trebuchet MS" pitchFamily="34" charset="0"/>
            </a:endParaRPr>
          </a:p>
        </p:txBody>
      </p:sp>
      <p:sp>
        <p:nvSpPr>
          <p:cNvPr id="27" name="Rectangle 26"/>
          <p:cNvSpPr/>
          <p:nvPr/>
        </p:nvSpPr>
        <p:spPr>
          <a:xfrm>
            <a:off x="-10402388" y="-19596"/>
            <a:ext cx="10050462"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400" b="1" dirty="0">
                <a:solidFill>
                  <a:schemeClr val="bg1"/>
                </a:solidFill>
                <a:latin typeface="Trebuchet MS" pitchFamily="34" charset="0"/>
              </a:rPr>
              <a:t>QUICK DESIGN</a:t>
            </a:r>
            <a:r>
              <a:rPr lang="en-US" sz="4400" b="1" baseline="0" dirty="0">
                <a:solidFill>
                  <a:schemeClr val="bg1"/>
                </a:solidFill>
                <a:latin typeface="Trebuchet MS" pitchFamily="34" charset="0"/>
              </a:rPr>
              <a:t> </a:t>
            </a:r>
            <a:r>
              <a:rPr lang="en-US" sz="4400" b="1" dirty="0">
                <a:solidFill>
                  <a:schemeClr val="bg1"/>
                </a:solidFill>
                <a:latin typeface="Trebuchet MS" pitchFamily="34" charset="0"/>
              </a:rPr>
              <a:t>GUIDE</a:t>
            </a:r>
          </a:p>
          <a:p>
            <a:pPr algn="ctr"/>
            <a:r>
              <a:rPr lang="en-US" sz="4000" b="1" dirty="0">
                <a:solidFill>
                  <a:srgbClr val="FFFF00"/>
                </a:solidFill>
                <a:latin typeface="Trebuchet MS" pitchFamily="34" charset="0"/>
              </a:rPr>
              <a:t>(--THIS SECTION DOES NOT PRINT--)</a:t>
            </a:r>
          </a:p>
          <a:p>
            <a:pPr algn="ctr"/>
            <a:endParaRPr lang="en-US" sz="3200" b="1" dirty="0">
              <a:latin typeface="Trebuchet MS" pitchFamily="34" charset="0"/>
            </a:endParaRPr>
          </a:p>
          <a:p>
            <a:pPr defTabSz="4389219"/>
            <a:r>
              <a:rPr lang="en-US" sz="3200" dirty="0">
                <a:latin typeface="Trebuchet MS" pitchFamily="34" charset="0"/>
              </a:rPr>
              <a:t>This PowerPoint</a:t>
            </a:r>
            <a:r>
              <a:rPr lang="en-US" sz="3200" baseline="0" dirty="0">
                <a:latin typeface="Trebuchet MS" pitchFamily="34" charset="0"/>
              </a:rPr>
              <a:t> </a:t>
            </a:r>
            <a:r>
              <a:rPr lang="en-US" sz="3200" dirty="0">
                <a:latin typeface="Trebuchet MS" pitchFamily="34" charset="0"/>
              </a:rPr>
              <a:t>2007 template produces</a:t>
            </a:r>
            <a:r>
              <a:rPr lang="en-US" sz="3200" baseline="0" dirty="0">
                <a:latin typeface="Trebuchet MS" pitchFamily="34" charset="0"/>
              </a:rPr>
              <a:t> </a:t>
            </a:r>
            <a:r>
              <a:rPr lang="en-US" sz="3200" dirty="0">
                <a:latin typeface="Trebuchet MS" pitchFamily="34" charset="0"/>
              </a:rPr>
              <a:t>a 36”x48” professional  poster. It</a:t>
            </a:r>
            <a:r>
              <a:rPr lang="en-US" sz="3200" baseline="0" dirty="0">
                <a:latin typeface="Trebuchet MS" pitchFamily="34" charset="0"/>
              </a:rPr>
              <a:t> </a:t>
            </a:r>
            <a:r>
              <a:rPr lang="en-US" sz="3200" dirty="0">
                <a:latin typeface="Trebuchet MS" pitchFamily="34" charset="0"/>
              </a:rPr>
              <a:t>will save you valuable time placing titles, subtitles,</a:t>
            </a:r>
            <a:r>
              <a:rPr lang="en-US" sz="3200" baseline="0" dirty="0">
                <a:latin typeface="Trebuchet MS" pitchFamily="34" charset="0"/>
              </a:rPr>
              <a:t> text, and graphics</a:t>
            </a:r>
            <a:r>
              <a:rPr lang="en-US" sz="3200" dirty="0">
                <a:latin typeface="Trebuchet MS" pitchFamily="34" charset="0"/>
              </a:rPr>
              <a:t>. </a:t>
            </a:r>
          </a:p>
          <a:p>
            <a:pPr defTabSz="4389219"/>
            <a:endParaRPr lang="en-US" sz="3200" dirty="0">
              <a:latin typeface="Trebuchet MS" pitchFamily="34" charset="0"/>
            </a:endParaRPr>
          </a:p>
          <a:p>
            <a:pPr defTabSz="4389219"/>
            <a:r>
              <a:rPr lang="en-US" sz="3200" dirty="0">
                <a:latin typeface="Trebuchet MS" pitchFamily="34" charset="0"/>
              </a:rPr>
              <a:t>Use it to create your presentation. Then send</a:t>
            </a:r>
            <a:r>
              <a:rPr lang="en-US" sz="3200" baseline="0" dirty="0">
                <a:latin typeface="Trebuchet MS" pitchFamily="34" charset="0"/>
              </a:rPr>
              <a:t> it </a:t>
            </a:r>
            <a:r>
              <a:rPr lang="en-US" sz="3200" dirty="0">
                <a:latin typeface="Trebuchet MS" pitchFamily="34" charset="0"/>
              </a:rPr>
              <a:t>to </a:t>
            </a:r>
            <a:r>
              <a:rPr lang="en-US" sz="3200" b="1" dirty="0">
                <a:latin typeface="Trebuchet MS" pitchFamily="34" charset="0"/>
              </a:rPr>
              <a:t>PosterPresentations.com</a:t>
            </a:r>
            <a:r>
              <a:rPr lang="en-US" sz="3200" dirty="0">
                <a:latin typeface="Trebuchet MS" pitchFamily="34" charset="0"/>
              </a:rPr>
              <a:t> for premium quality, same day affordable printing.</a:t>
            </a:r>
            <a:br>
              <a:rPr lang="en-US" sz="3200" dirty="0">
                <a:latin typeface="Trebuchet MS" pitchFamily="34" charset="0"/>
              </a:rPr>
            </a:br>
            <a:endParaRPr lang="en-US" sz="3200" dirty="0">
              <a:latin typeface="Trebuchet MS" pitchFamily="34" charset="0"/>
            </a:endParaRPr>
          </a:p>
          <a:p>
            <a:pPr defTabSz="4389219"/>
            <a:r>
              <a:rPr lang="en-US" sz="3200" dirty="0">
                <a:latin typeface="Trebuchet MS" pitchFamily="34" charset="0"/>
              </a:rPr>
              <a:t>We provide a series of </a:t>
            </a:r>
            <a:r>
              <a:rPr lang="en-US" sz="3200" b="1" dirty="0">
                <a:latin typeface="Trebuchet MS" pitchFamily="34" charset="0"/>
              </a:rPr>
              <a:t>online tutorials</a:t>
            </a:r>
            <a:r>
              <a:rPr lang="en-US" sz="3200" dirty="0">
                <a:latin typeface="Trebuchet MS" pitchFamily="34" charset="0"/>
              </a:rPr>
              <a:t> that will guide you through the poster design process and answer your poster production questions. </a:t>
            </a:r>
          </a:p>
          <a:p>
            <a:pPr defTabSz="4389219"/>
            <a:endParaRPr lang="en-US" sz="3200" dirty="0">
              <a:latin typeface="Trebuchet MS" pitchFamily="34" charset="0"/>
            </a:endParaRPr>
          </a:p>
          <a:p>
            <a:pPr defTabSz="4389219"/>
            <a:r>
              <a:rPr lang="en-US" sz="3200" dirty="0">
                <a:latin typeface="Trebuchet MS" pitchFamily="34" charset="0"/>
              </a:rPr>
              <a:t>View our online</a:t>
            </a:r>
            <a:r>
              <a:rPr lang="en-US" sz="3200" baseline="0" dirty="0">
                <a:latin typeface="Trebuchet MS" pitchFamily="34" charset="0"/>
              </a:rPr>
              <a:t> tutorials at:</a:t>
            </a:r>
            <a:br>
              <a:rPr lang="en-US" sz="3200" dirty="0">
                <a:latin typeface="Trebuchet MS" pitchFamily="34" charset="0"/>
              </a:rPr>
            </a:br>
            <a:r>
              <a:rPr lang="en-US" sz="3200" dirty="0">
                <a:solidFill>
                  <a:srgbClr val="FFFF00"/>
                </a:solidFill>
                <a:latin typeface="Trebuchet MS" pitchFamily="34" charset="0"/>
              </a:rPr>
              <a:t> http://bit.ly/Poster_creation_help </a:t>
            </a:r>
            <a:br>
              <a:rPr lang="en-US" sz="3200" dirty="0">
                <a:latin typeface="Trebuchet MS" pitchFamily="34" charset="0"/>
              </a:rPr>
            </a:br>
            <a:r>
              <a:rPr lang="en-US" sz="3200" dirty="0">
                <a:latin typeface="Trebuchet MS" pitchFamily="34" charset="0"/>
              </a:rPr>
              <a:t>(copy</a:t>
            </a:r>
            <a:r>
              <a:rPr lang="en-US" sz="3200" baseline="0" dirty="0">
                <a:latin typeface="Trebuchet MS" pitchFamily="34" charset="0"/>
              </a:rPr>
              <a:t> and paste the link into your web browser).</a:t>
            </a:r>
          </a:p>
          <a:p>
            <a:pPr defTabSz="4389219"/>
            <a:endParaRPr lang="en-US" sz="3200" dirty="0">
              <a:latin typeface="Trebuchet MS" pitchFamily="34" charset="0"/>
            </a:endParaRPr>
          </a:p>
          <a:p>
            <a:pPr defTabSz="4389219"/>
            <a:r>
              <a:rPr lang="en-US" sz="3200" dirty="0">
                <a:latin typeface="Trebuchet MS" pitchFamily="34" charset="0"/>
              </a:rPr>
              <a:t>For assistance and to order your printed poster</a:t>
            </a:r>
            <a:r>
              <a:rPr lang="en-US" sz="3200" dirty="0">
                <a:solidFill>
                  <a:schemeClr val="bg1"/>
                </a:solidFill>
                <a:latin typeface="Trebuchet MS" pitchFamily="34" charset="0"/>
              </a:rPr>
              <a:t> call </a:t>
            </a:r>
            <a:r>
              <a:rPr lang="en-US" sz="3200" b="1" dirty="0">
                <a:solidFill>
                  <a:srgbClr val="FFFF00"/>
                </a:solidFill>
                <a:latin typeface="Trebuchet MS" pitchFamily="34" charset="0"/>
              </a:rPr>
              <a:t>PosterPresentations.com</a:t>
            </a:r>
            <a:r>
              <a:rPr lang="en-US" sz="3200" dirty="0">
                <a:solidFill>
                  <a:srgbClr val="FFFF00"/>
                </a:solidFill>
                <a:latin typeface="Trebuchet MS" pitchFamily="34" charset="0"/>
              </a:rPr>
              <a:t> </a:t>
            </a:r>
            <a:r>
              <a:rPr lang="en-US" sz="3200" dirty="0">
                <a:latin typeface="Trebuchet MS" pitchFamily="34" charset="0"/>
              </a:rPr>
              <a:t>at </a:t>
            </a:r>
            <a:r>
              <a:rPr lang="en-US" sz="4000" b="1" dirty="0">
                <a:solidFill>
                  <a:srgbClr val="FFFF00"/>
                </a:solidFill>
                <a:latin typeface="Trebuchet MS" pitchFamily="34" charset="0"/>
              </a:rPr>
              <a:t>1.866.649.3004</a:t>
            </a:r>
          </a:p>
          <a:p>
            <a:pPr defTabSz="4389219"/>
            <a:endParaRPr lang="en-US" sz="4000" b="1" dirty="0">
              <a:solidFill>
                <a:srgbClr val="FFFF00"/>
              </a:solidFill>
              <a:latin typeface="Trebuchet MS" pitchFamily="34" charset="0"/>
            </a:endParaRPr>
          </a:p>
          <a:p>
            <a:pPr defTabSz="4389219"/>
            <a:endParaRPr lang="en-US" sz="4000" b="1" dirty="0">
              <a:solidFill>
                <a:srgbClr val="FFFF00"/>
              </a:solidFill>
              <a:latin typeface="Trebuchet MS" pitchFamily="34" charset="0"/>
            </a:endParaRPr>
          </a:p>
          <a:p>
            <a:pPr algn="ctr"/>
            <a:r>
              <a:rPr lang="en-US" sz="4400" b="1" dirty="0">
                <a:solidFill>
                  <a:schemeClr val="bg1"/>
                </a:solidFill>
                <a:latin typeface="Trebuchet MS" pitchFamily="34" charset="0"/>
              </a:rPr>
              <a:t>Object Placeholders</a:t>
            </a:r>
          </a:p>
          <a:p>
            <a:pPr algn="ctr"/>
            <a:endParaRPr lang="en-US" sz="4400" b="1" dirty="0">
              <a:solidFill>
                <a:schemeClr val="bg1"/>
              </a:solidFill>
              <a:latin typeface="Trebuchet MS" pitchFamily="34" charset="0"/>
            </a:endParaRPr>
          </a:p>
          <a:p>
            <a:pPr defTabSz="4389219"/>
            <a:r>
              <a:rPr lang="en-US" sz="3200" dirty="0">
                <a:latin typeface="Trebuchet MS" pitchFamily="34" charset="0"/>
              </a:rPr>
              <a:t>Use the placeholders provided below to add new elements to your poster:</a:t>
            </a:r>
            <a:r>
              <a:rPr lang="en-US" sz="3200" baseline="0" dirty="0">
                <a:latin typeface="Trebuchet MS" pitchFamily="34" charset="0"/>
              </a:rPr>
              <a:t> </a:t>
            </a:r>
            <a:r>
              <a:rPr lang="en-US" sz="3200" dirty="0">
                <a:latin typeface="Trebuchet MS" pitchFamily="34" charset="0"/>
              </a:rPr>
              <a:t>Drag a placeholder onto the</a:t>
            </a:r>
            <a:r>
              <a:rPr lang="en-US" sz="3200" baseline="0" dirty="0">
                <a:latin typeface="Trebuchet MS" pitchFamily="34" charset="0"/>
              </a:rPr>
              <a:t> poster area,</a:t>
            </a:r>
            <a:r>
              <a:rPr lang="en-US" sz="3200" dirty="0">
                <a:latin typeface="Trebuchet MS" pitchFamily="34" charset="0"/>
              </a:rPr>
              <a:t> size it, and click it to edit.</a:t>
            </a:r>
          </a:p>
          <a:p>
            <a:pPr defTabSz="4389219"/>
            <a:endParaRPr lang="en-US" sz="3200" dirty="0">
              <a:latin typeface="Trebuchet MS" pitchFamily="34" charset="0"/>
            </a:endParaRPr>
          </a:p>
          <a:p>
            <a:pPr defTabSz="4389219"/>
            <a:r>
              <a:rPr lang="en-US" sz="3200" b="1" dirty="0">
                <a:solidFill>
                  <a:srgbClr val="FFFF00"/>
                </a:solidFill>
                <a:latin typeface="Trebuchet MS" pitchFamily="34" charset="0"/>
              </a:rPr>
              <a:t>Section Header placeholder</a:t>
            </a:r>
          </a:p>
          <a:p>
            <a:pPr defTabSz="4389219"/>
            <a:r>
              <a:rPr lang="en-US" sz="3200" dirty="0">
                <a:latin typeface="Trebuchet MS" pitchFamily="34" charset="0"/>
              </a:rPr>
              <a:t>Move</a:t>
            </a:r>
            <a:r>
              <a:rPr lang="en-US" sz="3200" baseline="0" dirty="0">
                <a:latin typeface="Trebuchet MS" pitchFamily="34" charset="0"/>
              </a:rPr>
              <a:t> this preformatted section header placeholder to the poster area to add another section header. Use section headers to separate topics or concepts within your presentation. </a:t>
            </a:r>
          </a:p>
          <a:p>
            <a:pPr defTabSz="4389219"/>
            <a:endParaRPr lang="en-US" sz="3200" baseline="0" dirty="0">
              <a:latin typeface="Trebuchet MS" pitchFamily="34" charset="0"/>
            </a:endParaRPr>
          </a:p>
          <a:p>
            <a:pPr defTabSz="4389219"/>
            <a:endParaRPr lang="en-US" sz="3200" dirty="0">
              <a:latin typeface="Trebuchet MS" pitchFamily="34" charset="0"/>
            </a:endParaRPr>
          </a:p>
          <a:p>
            <a:pPr defTabSz="4389219"/>
            <a:endParaRPr lang="en-US" sz="3200" b="1" dirty="0">
              <a:solidFill>
                <a:srgbClr val="FFFF00"/>
              </a:solidFill>
              <a:latin typeface="Trebuchet MS" pitchFamily="34" charset="0"/>
            </a:endParaRPr>
          </a:p>
          <a:p>
            <a:pPr defTabSz="4389219"/>
            <a:r>
              <a:rPr lang="en-US" sz="3200" b="1" dirty="0">
                <a:solidFill>
                  <a:srgbClr val="FFFF00"/>
                </a:solidFill>
                <a:latin typeface="Trebuchet MS" pitchFamily="34" charset="0"/>
              </a:rPr>
              <a:t>Text placeholder</a:t>
            </a:r>
          </a:p>
          <a:p>
            <a:pPr defTabSz="4389219"/>
            <a:r>
              <a:rPr lang="en-US" sz="3200" baseline="0" dirty="0">
                <a:latin typeface="Trebuchet MS" pitchFamily="34" charset="0"/>
              </a:rPr>
              <a:t>Move this preformatted text placeholder to the poster to add a new body of text.</a:t>
            </a:r>
          </a:p>
          <a:p>
            <a:pPr defTabSz="4389219"/>
            <a:endParaRPr lang="en-US" sz="3200" baseline="0" dirty="0">
              <a:latin typeface="Trebuchet MS" pitchFamily="34" charset="0"/>
            </a:endParaRPr>
          </a:p>
          <a:p>
            <a:pPr defTabSz="4389219"/>
            <a:endParaRPr lang="en-US" sz="3200" baseline="0" dirty="0">
              <a:latin typeface="Trebuchet MS" pitchFamily="34" charset="0"/>
            </a:endParaRPr>
          </a:p>
          <a:p>
            <a:pPr defTabSz="4389219"/>
            <a:endParaRPr lang="en-US" sz="3200" baseline="0" dirty="0">
              <a:latin typeface="Trebuchet MS" pitchFamily="34" charset="0"/>
            </a:endParaRPr>
          </a:p>
          <a:p>
            <a:pPr defTabSz="4389219"/>
            <a:endParaRPr lang="en-US" sz="3200" b="1" baseline="0" dirty="0">
              <a:solidFill>
                <a:srgbClr val="FFFF00"/>
              </a:solidFill>
              <a:latin typeface="Trebuchet MS" pitchFamily="34" charset="0"/>
            </a:endParaRPr>
          </a:p>
          <a:p>
            <a:pPr defTabSz="4389219"/>
            <a:r>
              <a:rPr lang="en-US" sz="3200" b="1" baseline="0" dirty="0">
                <a:solidFill>
                  <a:srgbClr val="FFFF00"/>
                </a:solidFill>
                <a:latin typeface="Trebuchet MS" pitchFamily="34" charset="0"/>
              </a:rPr>
              <a:t>Picture placeholder</a:t>
            </a:r>
          </a:p>
          <a:p>
            <a:pPr defTabSz="4389219"/>
            <a:r>
              <a:rPr lang="en-US" sz="3200" baseline="0" dirty="0">
                <a:latin typeface="Trebuchet MS" pitchFamily="34" charset="0"/>
              </a:rPr>
              <a:t>Move this graphic placeholder onto your poster, size it first, and then click it to add a picture to the poster.</a:t>
            </a:r>
          </a:p>
          <a:p>
            <a:pPr defTabSz="4389219"/>
            <a:endParaRPr lang="en-US" sz="3200" baseline="0" dirty="0">
              <a:latin typeface="Trebuchet MS" pitchFamily="34" charset="0"/>
            </a:endParaRPr>
          </a:p>
          <a:p>
            <a:pPr defTabSz="4389219"/>
            <a:endParaRPr lang="en-US" sz="3200" baseline="0" dirty="0">
              <a:latin typeface="Trebuchet MS" pitchFamily="34" charset="0"/>
            </a:endParaRPr>
          </a:p>
          <a:p>
            <a:pPr defTabSz="4389219"/>
            <a:endParaRPr lang="en-US" sz="3200" baseline="0" dirty="0">
              <a:latin typeface="Trebuchet MS" pitchFamily="34" charset="0"/>
            </a:endParaRPr>
          </a:p>
          <a:p>
            <a:pPr algn="ctr"/>
            <a:endParaRPr lang="en-US" sz="4400" b="1" dirty="0">
              <a:solidFill>
                <a:schemeClr val="bg1"/>
              </a:solidFill>
              <a:latin typeface="Trebuchet MS" pitchFamily="34" charset="0"/>
            </a:endParaRPr>
          </a:p>
          <a:p>
            <a:pPr algn="ctr"/>
            <a:endParaRPr lang="en-US" sz="4400" b="1" dirty="0">
              <a:solidFill>
                <a:schemeClr val="bg1"/>
              </a:solidFill>
              <a:latin typeface="Trebuchet MS" pitchFamily="34" charset="0"/>
            </a:endParaRPr>
          </a:p>
          <a:p>
            <a:pPr algn="ctr"/>
            <a:endParaRPr lang="en-US" sz="4400" b="1" dirty="0">
              <a:solidFill>
                <a:schemeClr val="bg1"/>
              </a:solidFill>
              <a:latin typeface="Trebuchet MS" pitchFamily="34" charset="0"/>
            </a:endParaRPr>
          </a:p>
          <a:p>
            <a:pPr algn="ctr"/>
            <a:endParaRPr lang="en-US" sz="4400" b="1" dirty="0">
              <a:solidFill>
                <a:schemeClr val="bg1"/>
              </a:solidFill>
              <a:latin typeface="Trebuchet MS" pitchFamily="34" charset="0"/>
            </a:endParaRPr>
          </a:p>
          <a:p>
            <a:pPr defTabSz="4389219"/>
            <a:endParaRPr lang="en-US" sz="3200" dirty="0">
              <a:latin typeface="Trebuchet MS" pitchFamily="34" charset="0"/>
            </a:endParaRPr>
          </a:p>
          <a:p>
            <a:pPr algn="ctr"/>
            <a:endParaRPr lang="en-US" sz="3200" b="1" dirty="0">
              <a:solidFill>
                <a:schemeClr val="bg1"/>
              </a:solidFill>
              <a:latin typeface="Trebuchet MS" pitchFamily="34" charset="0"/>
            </a:endParaRPr>
          </a:p>
          <a:p>
            <a:pPr defTabSz="4389219"/>
            <a:endParaRPr lang="en-US" sz="3200" b="1" dirty="0">
              <a:solidFill>
                <a:srgbClr val="FFFF00"/>
              </a:solidFill>
              <a:latin typeface="Trebuchet MS" pitchFamily="34" charset="0"/>
            </a:endParaRPr>
          </a:p>
          <a:p>
            <a:pPr algn="ctr"/>
            <a:endParaRPr lang="en-US" sz="4400" b="1" dirty="0">
              <a:latin typeface="Trebuchet MS" pitchFamily="34" charset="0"/>
            </a:endParaRPr>
          </a:p>
        </p:txBody>
      </p:sp>
      <p:sp>
        <p:nvSpPr>
          <p:cNvPr id="28" name="Rectangle 27"/>
          <p:cNvSpPr/>
          <p:nvPr/>
        </p:nvSpPr>
        <p:spPr>
          <a:xfrm>
            <a:off x="-10370486" y="21297014"/>
            <a:ext cx="10018560"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dirty="0"/>
          </a:p>
        </p:txBody>
      </p:sp>
      <p:pic>
        <p:nvPicPr>
          <p:cNvPr id="29" name="Picture 2"/>
          <p:cNvPicPr>
            <a:picLocks noChangeAspect="1" noChangeArrowheads="1"/>
          </p:cNvPicPr>
          <p:nvPr/>
        </p:nvPicPr>
        <p:blipFill>
          <a:blip r:embed="rId3" cstate="print"/>
          <a:srcRect/>
          <a:stretch>
            <a:fillRect/>
          </a:stretch>
        </p:blipFill>
        <p:spPr bwMode="auto">
          <a:xfrm>
            <a:off x="49098247" y="15525143"/>
            <a:ext cx="4741366" cy="3058182"/>
          </a:xfrm>
          <a:prstGeom prst="rect">
            <a:avLst/>
          </a:prstGeom>
          <a:noFill/>
          <a:ln w="9525">
            <a:noFill/>
            <a:miter lim="800000"/>
            <a:headEnd/>
            <a:tailEnd/>
          </a:ln>
          <a:effectLst/>
        </p:spPr>
      </p:pic>
      <p:pic>
        <p:nvPicPr>
          <p:cNvPr id="30" name="Picture 2"/>
          <p:cNvPicPr>
            <a:picLocks noChangeAspect="1" noChangeArrowheads="1"/>
          </p:cNvPicPr>
          <p:nvPr/>
        </p:nvPicPr>
        <p:blipFill>
          <a:blip r:embed="rId4" cstate="print"/>
          <a:srcRect/>
          <a:stretch>
            <a:fillRect/>
          </a:stretch>
        </p:blipFill>
        <p:spPr bwMode="auto">
          <a:xfrm>
            <a:off x="47342926" y="13118821"/>
            <a:ext cx="590550" cy="438150"/>
          </a:xfrm>
          <a:prstGeom prst="rect">
            <a:avLst/>
          </a:prstGeom>
          <a:noFill/>
          <a:ln w="9525">
            <a:solidFill>
              <a:schemeClr val="tx1"/>
            </a:solidFill>
            <a:miter lim="800000"/>
            <a:headEnd/>
            <a:tailEnd/>
          </a:ln>
          <a:effectLst/>
        </p:spPr>
      </p:pic>
      <p:sp>
        <p:nvSpPr>
          <p:cNvPr id="31" name="TextBox 30"/>
          <p:cNvSpPr txBox="1"/>
          <p:nvPr/>
        </p:nvSpPr>
        <p:spPr>
          <a:xfrm>
            <a:off x="44487740" y="30588807"/>
            <a:ext cx="9160286" cy="2185208"/>
          </a:xfrm>
          <a:prstGeom prst="rect">
            <a:avLst/>
          </a:prstGeom>
          <a:noFill/>
        </p:spPr>
        <p:txBody>
          <a:bodyPr wrap="square" lIns="91436" tIns="45717" rIns="91436" bIns="45717" rtlCol="0">
            <a:spAutoFit/>
          </a:bodyPr>
          <a:lstStyle/>
          <a:p>
            <a:r>
              <a:rPr lang="en-US" sz="3600" dirty="0">
                <a:solidFill>
                  <a:schemeClr val="bg1"/>
                </a:solidFill>
              </a:rPr>
              <a:t>© 2011 PosterPresentations.com</a:t>
            </a:r>
            <a:br>
              <a:rPr lang="en-US" sz="3600" dirty="0">
                <a:solidFill>
                  <a:schemeClr val="bg1"/>
                </a:solidFill>
              </a:rPr>
            </a:br>
            <a:r>
              <a:rPr lang="en-US" sz="3600" dirty="0">
                <a:solidFill>
                  <a:schemeClr val="bg1"/>
                </a:solidFill>
              </a:rPr>
              <a:t>    </a:t>
            </a:r>
            <a:r>
              <a:rPr lang="en-US" sz="3200" dirty="0">
                <a:solidFill>
                  <a:schemeClr val="bg1"/>
                </a:solidFill>
              </a:rPr>
              <a:t>2117 Fourth Street ,</a:t>
            </a:r>
            <a:r>
              <a:rPr lang="en-US" sz="3200" baseline="0" dirty="0">
                <a:solidFill>
                  <a:schemeClr val="bg1"/>
                </a:solidFill>
              </a:rPr>
              <a:t> Unit C</a:t>
            </a:r>
            <a:br>
              <a:rPr lang="en-US" sz="3200" baseline="0" dirty="0">
                <a:solidFill>
                  <a:schemeClr val="bg1"/>
                </a:solidFill>
              </a:rPr>
            </a:br>
            <a:r>
              <a:rPr lang="en-US" sz="3200" baseline="0" dirty="0">
                <a:solidFill>
                  <a:schemeClr val="bg1"/>
                </a:solidFill>
              </a:rPr>
              <a:t>    Berkeley CA 94710</a:t>
            </a:r>
            <a:br>
              <a:rPr lang="en-US" sz="3200" baseline="0" dirty="0">
                <a:solidFill>
                  <a:schemeClr val="bg1"/>
                </a:solidFill>
              </a:rPr>
            </a:br>
            <a:r>
              <a:rPr lang="en-US" sz="3200" baseline="0" dirty="0">
                <a:solidFill>
                  <a:schemeClr val="bg1"/>
                </a:solidFill>
              </a:rPr>
              <a:t>    </a:t>
            </a:r>
            <a:r>
              <a:rPr lang="en-US" sz="3200" b="1" baseline="0" dirty="0">
                <a:solidFill>
                  <a:srgbClr val="FFFF00"/>
                </a:solidFill>
              </a:rPr>
              <a:t>posterpresenter@gmail.com</a:t>
            </a:r>
            <a:endParaRPr lang="en-US" sz="3600" b="1" dirty="0">
              <a:solidFill>
                <a:srgbClr val="FFFF00"/>
              </a:solidFill>
            </a:endParaRPr>
          </a:p>
        </p:txBody>
      </p:sp>
      <p:grpSp>
        <p:nvGrpSpPr>
          <p:cNvPr id="32" name="Group 31"/>
          <p:cNvGrpSpPr/>
          <p:nvPr/>
        </p:nvGrpSpPr>
        <p:grpSpPr>
          <a:xfrm>
            <a:off x="-10239857" y="31696514"/>
            <a:ext cx="9771398" cy="1090621"/>
            <a:chOff x="44242388" y="28054064"/>
            <a:chExt cx="9771398" cy="1090621"/>
          </a:xfrm>
        </p:grpSpPr>
        <p:sp>
          <p:nvSpPr>
            <p:cNvPr id="33" name="Rounded Rectangle 32"/>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7"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5"/>
              <a:ext cx="914400" cy="914400"/>
            </a:xfrm>
            <a:prstGeom prst="rect">
              <a:avLst/>
            </a:prstGeom>
            <a:noFill/>
          </p:spPr>
        </p:pic>
        <p:sp>
          <p:nvSpPr>
            <p:cNvPr id="35" name="TextBox 34"/>
            <p:cNvSpPr txBox="1"/>
            <p:nvPr userDrawn="1"/>
          </p:nvSpPr>
          <p:spPr>
            <a:xfrm>
              <a:off x="45342598" y="28154090"/>
              <a:ext cx="8671188" cy="892552"/>
            </a:xfrm>
            <a:prstGeom prst="rect">
              <a:avLst/>
            </a:prstGeom>
            <a:noFill/>
          </p:spPr>
          <p:txBody>
            <a:bodyPr wrap="square" rtlCol="0">
              <a:spAutoFit/>
            </a:bodyPr>
            <a:lstStyle/>
            <a:p>
              <a:r>
                <a:rPr lang="en-US" sz="2600" dirty="0">
                  <a:solidFill>
                    <a:schemeClr val="tx2"/>
                  </a:solidFill>
                  <a:latin typeface="Trebuchet MS" pitchFamily="34" charset="0"/>
                </a:rPr>
                <a:t>Student</a:t>
              </a:r>
              <a:r>
                <a:rPr lang="en-US" sz="2600" baseline="0" dirty="0">
                  <a:solidFill>
                    <a:schemeClr val="tx2"/>
                  </a:solidFill>
                  <a:latin typeface="Trebuchet MS" pitchFamily="34" charset="0"/>
                </a:rPr>
                <a:t> discounts are available on our </a:t>
              </a:r>
              <a:r>
                <a:rPr lang="en-US" sz="2600" baseline="0" dirty="0" err="1">
                  <a:solidFill>
                    <a:schemeClr val="tx2"/>
                  </a:solidFill>
                  <a:latin typeface="Trebuchet MS" pitchFamily="34" charset="0"/>
                </a:rPr>
                <a:t>Facebook</a:t>
              </a:r>
              <a:r>
                <a:rPr lang="en-US" sz="2600" baseline="0" dirty="0">
                  <a:solidFill>
                    <a:schemeClr val="tx2"/>
                  </a:solidFill>
                  <a:latin typeface="Trebuchet MS" pitchFamily="34" charset="0"/>
                </a:rPr>
                <a:t> page.</a:t>
              </a:r>
              <a:br>
                <a:rPr lang="en-US" sz="2600" baseline="0" dirty="0">
                  <a:solidFill>
                    <a:schemeClr val="tx2"/>
                  </a:solidFill>
                  <a:latin typeface="Trebuchet MS" pitchFamily="34" charset="0"/>
                </a:rPr>
              </a:br>
              <a:r>
                <a:rPr lang="en-US" sz="2600" baseline="0" dirty="0">
                  <a:solidFill>
                    <a:schemeClr val="tx2"/>
                  </a:solidFill>
                  <a:latin typeface="Trebuchet MS" pitchFamily="34" charset="0"/>
                </a:rPr>
                <a:t>Go to </a:t>
              </a:r>
              <a:r>
                <a:rPr lang="en-US" sz="2600" u="sng" baseline="0" dirty="0">
                  <a:solidFill>
                    <a:schemeClr val="tx2"/>
                  </a:solidFill>
                  <a:latin typeface="Trebuchet MS" pitchFamily="34" charset="0"/>
                </a:rPr>
                <a:t>PosterPresentations.com</a:t>
              </a:r>
              <a:r>
                <a:rPr lang="en-US" sz="2600" baseline="0" dirty="0">
                  <a:solidFill>
                    <a:schemeClr val="tx2"/>
                  </a:solidFill>
                  <a:latin typeface="Trebuchet MS" pitchFamily="34" charset="0"/>
                </a:rPr>
                <a:t> and click on the FB icon. </a:t>
              </a:r>
              <a:endParaRPr lang="en-US" sz="2600" dirty="0">
                <a:solidFill>
                  <a:schemeClr val="tx2"/>
                </a:solidFill>
                <a:latin typeface="Trebuchet MS" pitchFamily="34" charset="0"/>
              </a:endParaRPr>
            </a:p>
          </p:txBody>
        </p:sp>
      </p:grpSp>
      <p:cxnSp>
        <p:nvCxnSpPr>
          <p:cNvPr id="36" name="Straight Connector 35"/>
          <p:cNvCxnSpPr/>
          <p:nvPr/>
        </p:nvCxnSpPr>
        <p:spPr>
          <a:xfrm>
            <a:off x="44222126" y="30500133"/>
            <a:ext cx="10050462"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370486" y="11582400"/>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4254028" y="4841856"/>
            <a:ext cx="10018560"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6"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hyperlink" Target="https://www.google.com/earth/" TargetMode="External"/><Relationship Id="rId3" Type="http://schemas.openxmlformats.org/officeDocument/2006/relationships/image" Target="../media/image4.jpg"/><Relationship Id="rId7" Type="http://schemas.openxmlformats.org/officeDocument/2006/relationships/hyperlink" Target="https://creativecommons.org/licenses/by-sa/3.0/" TargetMode="External"/><Relationship Id="rId12" Type="http://schemas.openxmlformats.org/officeDocument/2006/relationships/hyperlink" Target="https://www.ville.quebec.qc.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hyperlink" Target="https://www.statcan.gc.ca/" TargetMode="External"/><Relationship Id="rId5" Type="http://schemas.openxmlformats.org/officeDocument/2006/relationships/image" Target="../media/image5.jpeg"/><Relationship Id="rId10" Type="http://schemas.openxmlformats.org/officeDocument/2006/relationships/hyperlink" Target="https://creativecommons.org/licenses/by-nc-nd/3.0/" TargetMode="External"/><Relationship Id="rId4" Type="http://schemas.openxmlformats.org/officeDocument/2006/relationships/hyperlink" Target="https://fr.wikipedia.org/wiki/D%C3%A9mographie_du_Qu%C3%A9bec" TargetMode="External"/><Relationship Id="rId9" Type="http://schemas.openxmlformats.org/officeDocument/2006/relationships/hyperlink" Target="https://learn.e-limu.org/topic/view/?c=29&amp;t=159" TargetMode="External"/><Relationship Id="rId14" Type="http://schemas.openxmlformats.org/officeDocument/2006/relationships/hyperlink" Target="https://doi.org/10.1016/j.rama.2025.06.015.%20Accessed%2023%20Aug.%20202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2592" y="757905"/>
            <a:ext cx="32197887" cy="1200323"/>
          </a:xfrm>
        </p:spPr>
        <p:txBody>
          <a:bodyPr wrap="square">
            <a:spAutoFit/>
          </a:bodyPr>
          <a:lstStyle/>
          <a:p>
            <a:r>
              <a:rPr lang="en-US" sz="7200" dirty="0"/>
              <a:t>Comparing Land-Use Change Between Canadian and African Cities</a:t>
            </a:r>
          </a:p>
        </p:txBody>
      </p:sp>
      <p:sp>
        <p:nvSpPr>
          <p:cNvPr id="3" name="Text Placeholder 2"/>
          <p:cNvSpPr>
            <a:spLocks noGrp="1"/>
          </p:cNvSpPr>
          <p:nvPr>
            <p:ph type="body" sz="quarter" idx="10"/>
          </p:nvPr>
        </p:nvSpPr>
        <p:spPr>
          <a:xfrm>
            <a:off x="904188" y="6004405"/>
            <a:ext cx="10056813" cy="6494063"/>
          </a:xfrm>
        </p:spPr>
        <p:txBody>
          <a:bodyPr/>
          <a:lstStyle/>
          <a:p>
            <a:r>
              <a:rPr lang="en-US" sz="2800" dirty="0"/>
              <a:t>This project examines how land use has changed in Québec City, Canada and Nairobi, Kenya since the 1980s. Using Google Earth historical imagery, we compared growth on the urban fringes and changes in the downtown cores. We also related these changes to human geographic processes such as suburbanization, urbanization, and rural-to-urban migration. Our findings show that both cities expanded outward, but Québec City grew mainly through planned suburban housing, while Nairobi expanded rapidly with both formal and informal settlements. In the downtown areas, both cities redeveloped older buildings, though Nairobi experienced faster vertical growth. Overall, the differences reflect broader patterns between cities in the Global North and Global South.</a:t>
            </a:r>
          </a:p>
        </p:txBody>
      </p:sp>
      <p:sp>
        <p:nvSpPr>
          <p:cNvPr id="4" name="Text Placeholder 3"/>
          <p:cNvSpPr>
            <a:spLocks noGrp="1"/>
          </p:cNvSpPr>
          <p:nvPr>
            <p:ph type="body" sz="quarter" idx="11"/>
          </p:nvPr>
        </p:nvSpPr>
        <p:spPr/>
        <p:txBody>
          <a:bodyPr/>
          <a:lstStyle/>
          <a:p>
            <a:r>
              <a:rPr lang="en-US" dirty="0"/>
              <a:t>ABSTRACT</a:t>
            </a:r>
          </a:p>
        </p:txBody>
      </p:sp>
      <p:sp>
        <p:nvSpPr>
          <p:cNvPr id="5" name="Picture Placeholder 4"/>
          <p:cNvSpPr>
            <a:spLocks noGrp="1"/>
          </p:cNvSpPr>
          <p:nvPr>
            <p:ph type="pic" sz="quarter" idx="15"/>
          </p:nvPr>
        </p:nvSpPr>
        <p:spPr/>
        <p:txBody>
          <a:bodyPr/>
          <a:lstStyle/>
          <a:p>
            <a:endParaRPr lang="en-CA"/>
          </a:p>
        </p:txBody>
      </p:sp>
      <p:sp>
        <p:nvSpPr>
          <p:cNvPr id="6" name="Picture Placeholder 5"/>
          <p:cNvSpPr>
            <a:spLocks noGrp="1"/>
          </p:cNvSpPr>
          <p:nvPr>
            <p:ph type="pic" sz="quarter" idx="18"/>
          </p:nvPr>
        </p:nvSpPr>
        <p:spPr/>
        <p:txBody>
          <a:bodyPr/>
          <a:lstStyle/>
          <a:p>
            <a:endParaRPr lang="en-CA"/>
          </a:p>
        </p:txBody>
      </p:sp>
      <p:sp>
        <p:nvSpPr>
          <p:cNvPr id="7" name="Text Placeholder 6"/>
          <p:cNvSpPr>
            <a:spLocks noGrp="1"/>
          </p:cNvSpPr>
          <p:nvPr>
            <p:ph type="body" sz="quarter" idx="20"/>
          </p:nvPr>
        </p:nvSpPr>
        <p:spPr>
          <a:xfrm>
            <a:off x="922339" y="12698569"/>
            <a:ext cx="10050462" cy="754045"/>
          </a:xfrm>
        </p:spPr>
        <p:txBody>
          <a:bodyPr/>
          <a:lstStyle/>
          <a:p>
            <a:r>
              <a:rPr lang="en-US" dirty="0"/>
              <a:t>INTRODUCTION</a:t>
            </a:r>
          </a:p>
        </p:txBody>
      </p:sp>
      <p:sp>
        <p:nvSpPr>
          <p:cNvPr id="9" name="Text Placeholder 8"/>
          <p:cNvSpPr>
            <a:spLocks noGrp="1"/>
          </p:cNvSpPr>
          <p:nvPr>
            <p:ph type="body" sz="quarter" idx="22"/>
          </p:nvPr>
        </p:nvSpPr>
        <p:spPr/>
        <p:txBody>
          <a:bodyPr/>
          <a:lstStyle/>
          <a:p>
            <a:r>
              <a:rPr lang="en-US" dirty="0"/>
              <a:t>METHODS</a:t>
            </a:r>
          </a:p>
        </p:txBody>
      </p:sp>
      <p:sp>
        <p:nvSpPr>
          <p:cNvPr id="10" name="Text Placeholder 9"/>
          <p:cNvSpPr>
            <a:spLocks noGrp="1"/>
          </p:cNvSpPr>
          <p:nvPr>
            <p:ph type="body" sz="quarter" idx="23"/>
          </p:nvPr>
        </p:nvSpPr>
        <p:spPr>
          <a:xfrm>
            <a:off x="22258339" y="6004405"/>
            <a:ext cx="10048874" cy="17210843"/>
          </a:xfrm>
        </p:spPr>
        <p:txBody>
          <a:bodyPr/>
          <a:lstStyle/>
          <a:p>
            <a:r>
              <a:rPr lang="en-US" sz="2800" dirty="0"/>
              <a:t>1. Québec City</a:t>
            </a:r>
          </a:p>
          <a:p>
            <a:r>
              <a:rPr lang="en-US" sz="2800" dirty="0"/>
              <a:t>Urban Fringe</a:t>
            </a:r>
          </a:p>
          <a:p>
            <a:pPr marL="457200" indent="-457200">
              <a:buFont typeface="Arial" panose="020B0604020202020204" pitchFamily="34" charset="0"/>
              <a:buChar char="•"/>
            </a:pPr>
            <a:r>
              <a:rPr lang="en-US" sz="2800" dirty="0"/>
              <a:t>Major growth in single-detached suburban neighborhoods.</a:t>
            </a:r>
          </a:p>
          <a:p>
            <a:pPr marL="457200" indent="-457200">
              <a:buFont typeface="Arial" panose="020B0604020202020204" pitchFamily="34" charset="0"/>
              <a:buChar char="•"/>
            </a:pPr>
            <a:r>
              <a:rPr lang="en-US" sz="2800" dirty="0"/>
              <a:t>Expansion of planned subdivisions, new roads, and shopping areas.</a:t>
            </a:r>
          </a:p>
          <a:p>
            <a:pPr marL="457200" indent="-457200">
              <a:buFont typeface="Arial" panose="020B0604020202020204" pitchFamily="34" charset="0"/>
              <a:buChar char="•"/>
            </a:pPr>
            <a:r>
              <a:rPr lang="en-US" sz="2800" dirty="0"/>
              <a:t>Farmland around the edges was gradually replaced with housing.</a:t>
            </a:r>
          </a:p>
          <a:p>
            <a:pPr marL="457200" indent="-457200">
              <a:buFont typeface="Arial" panose="020B0604020202020204" pitchFamily="34" charset="0"/>
              <a:buChar char="•"/>
            </a:pPr>
            <a:r>
              <a:rPr lang="en-US" sz="2800" dirty="0"/>
              <a:t>Growth is organized, low-density, and car-dependent.</a:t>
            </a:r>
          </a:p>
          <a:p>
            <a:endParaRPr lang="en-US" sz="2800" dirty="0"/>
          </a:p>
          <a:p>
            <a:r>
              <a:rPr lang="en-US" sz="2800" dirty="0"/>
              <a:t>Downtown Core</a:t>
            </a:r>
          </a:p>
          <a:p>
            <a:pPr marL="457200" indent="-457200">
              <a:buFont typeface="Arial" panose="020B0604020202020204" pitchFamily="34" charset="0"/>
              <a:buChar char="•"/>
            </a:pPr>
            <a:r>
              <a:rPr lang="en-US" sz="2800" dirty="0"/>
              <a:t>Increase in mid-rise and high-rise buildings.</a:t>
            </a:r>
          </a:p>
          <a:p>
            <a:pPr marL="457200" indent="-457200">
              <a:buFont typeface="Arial" panose="020B0604020202020204" pitchFamily="34" charset="0"/>
              <a:buChar char="•"/>
            </a:pPr>
            <a:r>
              <a:rPr lang="en-US" sz="2800" dirty="0"/>
              <a:t>Redevelopment of older commercial structures.</a:t>
            </a:r>
          </a:p>
          <a:p>
            <a:pPr marL="457200" indent="-457200">
              <a:buFont typeface="Arial" panose="020B0604020202020204" pitchFamily="34" charset="0"/>
              <a:buChar char="•"/>
            </a:pPr>
            <a:r>
              <a:rPr lang="en-US" sz="2800" dirty="0"/>
              <a:t>Heritage areas preserved but surrounded by new construction.</a:t>
            </a:r>
          </a:p>
          <a:p>
            <a:pPr marL="457200" indent="-457200">
              <a:buFont typeface="Arial" panose="020B0604020202020204" pitchFamily="34" charset="0"/>
              <a:buChar char="•"/>
            </a:pPr>
            <a:r>
              <a:rPr lang="en-US" sz="2800" dirty="0"/>
              <a:t>Growth is regulated and follows urban planning rules.</a:t>
            </a:r>
          </a:p>
          <a:p>
            <a:br>
              <a:rPr lang="en-US" sz="2800" dirty="0"/>
            </a:br>
            <a:endParaRPr lang="en-US" sz="2800" dirty="0"/>
          </a:p>
          <a:p>
            <a:r>
              <a:rPr lang="en-US" sz="2800" dirty="0"/>
              <a:t>2. Nairobi</a:t>
            </a:r>
          </a:p>
          <a:p>
            <a:r>
              <a:rPr lang="en-US" sz="2800" dirty="0"/>
              <a:t>Urban Fringe</a:t>
            </a:r>
          </a:p>
          <a:p>
            <a:pPr marL="457200" indent="-457200">
              <a:buFont typeface="Arial" panose="020B0604020202020204" pitchFamily="34" charset="0"/>
              <a:buChar char="•"/>
            </a:pPr>
            <a:r>
              <a:rPr lang="en-US" sz="2800" dirty="0"/>
              <a:t>Very fast expansion of housing since the 1980s.</a:t>
            </a:r>
          </a:p>
          <a:p>
            <a:pPr marL="457200" indent="-457200">
              <a:buFont typeface="Arial" panose="020B0604020202020204" pitchFamily="34" charset="0"/>
              <a:buChar char="•"/>
            </a:pPr>
            <a:r>
              <a:rPr lang="en-US" sz="2800" dirty="0"/>
              <a:t>Growth includes formal housing and informal settlements.</a:t>
            </a:r>
          </a:p>
          <a:p>
            <a:pPr marL="457200" indent="-457200">
              <a:buFont typeface="Arial" panose="020B0604020202020204" pitchFamily="34" charset="0"/>
              <a:buChar char="•"/>
            </a:pPr>
            <a:r>
              <a:rPr lang="en-US" sz="2800" dirty="0"/>
              <a:t>Agricultural land converted to dense residential areas.</a:t>
            </a:r>
          </a:p>
          <a:p>
            <a:pPr marL="457200" indent="-457200">
              <a:buFont typeface="Arial" panose="020B0604020202020204" pitchFamily="34" charset="0"/>
              <a:buChar char="•"/>
            </a:pPr>
            <a:r>
              <a:rPr lang="en-US" sz="2800" dirty="0"/>
              <a:t>Infrastructure (roads, drainage) often expands more slowly than population.</a:t>
            </a:r>
          </a:p>
          <a:p>
            <a:endParaRPr lang="en-US" sz="2800" dirty="0"/>
          </a:p>
          <a:p>
            <a:r>
              <a:rPr lang="en-US" sz="2800" dirty="0"/>
              <a:t>Downtown Core</a:t>
            </a:r>
          </a:p>
          <a:p>
            <a:pPr marL="457200" indent="-457200">
              <a:buFont typeface="Arial" panose="020B0604020202020204" pitchFamily="34" charset="0"/>
              <a:buChar char="•"/>
            </a:pPr>
            <a:r>
              <a:rPr lang="en-US" sz="2800" dirty="0"/>
              <a:t>Rapid increase in tall commercial buildings.</a:t>
            </a:r>
          </a:p>
          <a:p>
            <a:pPr marL="457200" indent="-457200">
              <a:buFont typeface="Arial" panose="020B0604020202020204" pitchFamily="34" charset="0"/>
              <a:buChar char="•"/>
            </a:pPr>
            <a:r>
              <a:rPr lang="en-US" sz="2800" dirty="0"/>
              <a:t>Many older buildings replaced with modern high-rises.</a:t>
            </a:r>
          </a:p>
          <a:p>
            <a:pPr marL="457200" indent="-457200">
              <a:buFont typeface="Arial" panose="020B0604020202020204" pitchFamily="34" charset="0"/>
              <a:buChar char="•"/>
            </a:pPr>
            <a:r>
              <a:rPr lang="en-US" sz="2800" dirty="0"/>
              <a:t>Clear signs of economic concentration in the CBD.</a:t>
            </a:r>
          </a:p>
          <a:p>
            <a:pPr marL="457200" indent="-457200">
              <a:buFont typeface="Arial" panose="020B0604020202020204" pitchFamily="34" charset="0"/>
              <a:buChar char="•"/>
            </a:pPr>
            <a:r>
              <a:rPr lang="en-US" sz="2800" dirty="0"/>
              <a:t>Redevelopment happens quickly but not always evenly across the city.</a:t>
            </a:r>
          </a:p>
          <a:p>
            <a:endParaRPr lang="en-US" dirty="0"/>
          </a:p>
        </p:txBody>
      </p:sp>
      <p:sp>
        <p:nvSpPr>
          <p:cNvPr id="11" name="Text Placeholder 10"/>
          <p:cNvSpPr>
            <a:spLocks noGrp="1"/>
          </p:cNvSpPr>
          <p:nvPr>
            <p:ph type="body" sz="quarter" idx="24"/>
          </p:nvPr>
        </p:nvSpPr>
        <p:spPr/>
        <p:txBody>
          <a:bodyPr/>
          <a:lstStyle/>
          <a:p>
            <a:r>
              <a:rPr lang="en-US" dirty="0"/>
              <a:t>RESULTS</a:t>
            </a:r>
          </a:p>
        </p:txBody>
      </p:sp>
      <p:sp>
        <p:nvSpPr>
          <p:cNvPr id="12" name="Text Placeholder 11"/>
          <p:cNvSpPr>
            <a:spLocks noGrp="1"/>
          </p:cNvSpPr>
          <p:nvPr>
            <p:ph type="body" sz="quarter" idx="25"/>
          </p:nvPr>
        </p:nvSpPr>
        <p:spPr/>
        <p:txBody>
          <a:bodyPr/>
          <a:lstStyle/>
          <a:p>
            <a:r>
              <a:rPr lang="en-US" dirty="0"/>
              <a:t>DISCUSSION</a:t>
            </a:r>
          </a:p>
        </p:txBody>
      </p:sp>
      <p:sp>
        <p:nvSpPr>
          <p:cNvPr id="14" name="Text Placeholder 13"/>
          <p:cNvSpPr>
            <a:spLocks noGrp="1"/>
          </p:cNvSpPr>
          <p:nvPr>
            <p:ph type="body" sz="quarter" idx="27"/>
          </p:nvPr>
        </p:nvSpPr>
        <p:spPr>
          <a:xfrm>
            <a:off x="32919059" y="14605162"/>
            <a:ext cx="10047018" cy="754045"/>
          </a:xfrm>
        </p:spPr>
        <p:txBody>
          <a:bodyPr/>
          <a:lstStyle/>
          <a:p>
            <a:r>
              <a:rPr lang="en-US" dirty="0"/>
              <a:t>CONCLUSION</a:t>
            </a:r>
          </a:p>
        </p:txBody>
      </p:sp>
      <p:sp>
        <p:nvSpPr>
          <p:cNvPr id="15" name="Text Placeholder 14"/>
          <p:cNvSpPr>
            <a:spLocks noGrp="1"/>
          </p:cNvSpPr>
          <p:nvPr>
            <p:ph type="body" sz="quarter" idx="28"/>
          </p:nvPr>
        </p:nvSpPr>
        <p:spPr>
          <a:xfrm>
            <a:off x="32938820" y="15392035"/>
            <a:ext cx="10052050" cy="4770515"/>
          </a:xfrm>
        </p:spPr>
        <p:txBody>
          <a:bodyPr/>
          <a:lstStyle/>
          <a:p>
            <a:r>
              <a:rPr lang="en-US" sz="2800" dirty="0"/>
              <a:t>Land-use change in Québec City and Nairobi shows how geography, planning, and social processes shape cities differently. Québec City demonstrates controlled suburban expansion with strong planning, while Nairobi shows rapid, mixed formal and informal growth driven by migration and population increase. Downtown areas in both cities have redeveloped, but Nairobi has experienced more rapid vertical growth. Google Earth imagery proved to be a useful tool for identifying these patterns and connecting them to human geographic concepts studied in class.</a:t>
            </a:r>
          </a:p>
        </p:txBody>
      </p:sp>
      <p:sp>
        <p:nvSpPr>
          <p:cNvPr id="16" name="Text Placeholder 15"/>
          <p:cNvSpPr>
            <a:spLocks noGrp="1"/>
          </p:cNvSpPr>
          <p:nvPr>
            <p:ph type="body" sz="quarter" idx="29"/>
          </p:nvPr>
        </p:nvSpPr>
        <p:spPr>
          <a:xfrm>
            <a:off x="32908052" y="20469193"/>
            <a:ext cx="10047018" cy="754045"/>
          </a:xfrm>
        </p:spPr>
        <p:txBody>
          <a:bodyPr/>
          <a:lstStyle/>
          <a:p>
            <a:r>
              <a:rPr lang="en-US" dirty="0"/>
              <a:t>REFERENCES</a:t>
            </a:r>
          </a:p>
        </p:txBody>
      </p:sp>
      <p:sp>
        <p:nvSpPr>
          <p:cNvPr id="18" name="Text Placeholder 17"/>
          <p:cNvSpPr>
            <a:spLocks noGrp="1"/>
          </p:cNvSpPr>
          <p:nvPr>
            <p:ph type="body" sz="quarter" idx="95"/>
          </p:nvPr>
        </p:nvSpPr>
        <p:spPr/>
        <p:txBody>
          <a:bodyPr/>
          <a:lstStyle/>
          <a:p>
            <a:endParaRPr lang="en-US" dirty="0"/>
          </a:p>
        </p:txBody>
      </p:sp>
      <p:sp>
        <p:nvSpPr>
          <p:cNvPr id="19" name="Text Placeholder 18"/>
          <p:cNvSpPr>
            <a:spLocks noGrp="1"/>
          </p:cNvSpPr>
          <p:nvPr>
            <p:ph type="body" sz="quarter" idx="96"/>
          </p:nvPr>
        </p:nvSpPr>
        <p:spPr>
          <a:xfrm>
            <a:off x="933614" y="13509564"/>
            <a:ext cx="10056813" cy="8593099"/>
          </a:xfrm>
        </p:spPr>
        <p:txBody>
          <a:bodyPr/>
          <a:lstStyle/>
          <a:p>
            <a:r>
              <a:rPr lang="en-US" sz="2800" dirty="0"/>
              <a:t>Cities change over time because of processes such as suburbanization, population growth, migration, and urban redevelopment. One way to understand these changes is by looking at land-use patterns using tools like Google Earth.</a:t>
            </a:r>
          </a:p>
          <a:p>
            <a:endParaRPr lang="en-US" sz="2800" dirty="0"/>
          </a:p>
          <a:p>
            <a:r>
              <a:rPr lang="en-US" sz="2800" dirty="0"/>
              <a:t>This project compares land-use change in:</a:t>
            </a:r>
          </a:p>
          <a:p>
            <a:pPr marL="457200" indent="-457200">
              <a:buFont typeface="Arial" panose="020B0604020202020204" pitchFamily="34" charset="0"/>
              <a:buChar char="•"/>
            </a:pPr>
            <a:r>
              <a:rPr lang="en-US" sz="2800" dirty="0"/>
              <a:t>Québec City, Canada — Global North</a:t>
            </a:r>
          </a:p>
          <a:p>
            <a:pPr marL="457200" indent="-457200">
              <a:buFont typeface="Arial" panose="020B0604020202020204" pitchFamily="34" charset="0"/>
              <a:buChar char="•"/>
            </a:pPr>
            <a:r>
              <a:rPr lang="en-US" sz="2800" dirty="0"/>
              <a:t>Nairobi, Kenya — Global South</a:t>
            </a:r>
          </a:p>
          <a:p>
            <a:endParaRPr lang="en-US" sz="2800" dirty="0"/>
          </a:p>
          <a:p>
            <a:r>
              <a:rPr lang="en-US" sz="2800" dirty="0"/>
              <a:t>Main Questions:</a:t>
            </a:r>
          </a:p>
          <a:p>
            <a:pPr marL="457200" indent="-457200">
              <a:buFont typeface="Arial" panose="020B0604020202020204" pitchFamily="34" charset="0"/>
              <a:buChar char="•"/>
            </a:pPr>
            <a:r>
              <a:rPr lang="en-US" sz="2800" dirty="0"/>
              <a:t>How have land uses changed on the edges/fringes of each city since the 1980s?</a:t>
            </a:r>
          </a:p>
          <a:p>
            <a:pPr marL="457200" indent="-457200">
              <a:buFont typeface="Arial" panose="020B0604020202020204" pitchFamily="34" charset="0"/>
              <a:buChar char="•"/>
            </a:pPr>
            <a:r>
              <a:rPr lang="en-US" sz="2800" dirty="0"/>
              <a:t>How have land uses changed in the downtown cores?</a:t>
            </a:r>
          </a:p>
          <a:p>
            <a:pPr marL="457200" indent="-457200">
              <a:buFont typeface="Arial" panose="020B0604020202020204" pitchFamily="34" charset="0"/>
              <a:buChar char="•"/>
            </a:pPr>
            <a:r>
              <a:rPr lang="en-US" sz="2800" dirty="0"/>
              <a:t>How do these changes reflect different human geographic processes in the Global North vs. Global South?</a:t>
            </a:r>
          </a:p>
          <a:p>
            <a:endParaRPr lang="en-US" dirty="0"/>
          </a:p>
        </p:txBody>
      </p:sp>
      <p:sp>
        <p:nvSpPr>
          <p:cNvPr id="20" name="Text Placeholder 19"/>
          <p:cNvSpPr>
            <a:spLocks noGrp="1"/>
          </p:cNvSpPr>
          <p:nvPr>
            <p:ph type="body" sz="quarter" idx="107"/>
          </p:nvPr>
        </p:nvSpPr>
        <p:spPr/>
        <p:txBody>
          <a:bodyPr/>
          <a:lstStyle/>
          <a:p>
            <a:endParaRPr lang="en-US" dirty="0"/>
          </a:p>
        </p:txBody>
      </p:sp>
      <p:sp>
        <p:nvSpPr>
          <p:cNvPr id="21" name="Text Placeholder 20"/>
          <p:cNvSpPr>
            <a:spLocks noGrp="1"/>
          </p:cNvSpPr>
          <p:nvPr>
            <p:ph type="body" sz="quarter" idx="116"/>
          </p:nvPr>
        </p:nvSpPr>
        <p:spPr/>
        <p:txBody>
          <a:bodyPr/>
          <a:lstStyle/>
          <a:p>
            <a:endParaRPr lang="en-US" dirty="0"/>
          </a:p>
        </p:txBody>
      </p:sp>
      <p:sp>
        <p:nvSpPr>
          <p:cNvPr id="22" name="Text Placeholder 21"/>
          <p:cNvSpPr>
            <a:spLocks noGrp="1"/>
          </p:cNvSpPr>
          <p:nvPr>
            <p:ph type="body" sz="quarter" idx="117"/>
          </p:nvPr>
        </p:nvSpPr>
        <p:spPr/>
        <p:txBody>
          <a:bodyPr/>
          <a:lstStyle/>
          <a:p>
            <a:endParaRPr lang="en-US" dirty="0"/>
          </a:p>
        </p:txBody>
      </p:sp>
      <p:sp>
        <p:nvSpPr>
          <p:cNvPr id="23" name="Text Placeholder 22"/>
          <p:cNvSpPr>
            <a:spLocks noGrp="1"/>
          </p:cNvSpPr>
          <p:nvPr>
            <p:ph type="body" sz="quarter" idx="118"/>
          </p:nvPr>
        </p:nvSpPr>
        <p:spPr/>
        <p:txBody>
          <a:bodyPr/>
          <a:lstStyle/>
          <a:p>
            <a:endParaRPr lang="en-US" dirty="0"/>
          </a:p>
        </p:txBody>
      </p:sp>
      <p:sp>
        <p:nvSpPr>
          <p:cNvPr id="24" name="Text Placeholder 23"/>
          <p:cNvSpPr>
            <a:spLocks noGrp="1"/>
          </p:cNvSpPr>
          <p:nvPr>
            <p:ph type="body" sz="quarter" idx="119"/>
          </p:nvPr>
        </p:nvSpPr>
        <p:spPr/>
        <p:txBody>
          <a:bodyPr/>
          <a:lstStyle/>
          <a:p>
            <a:endParaRPr lang="en-US" dirty="0"/>
          </a:p>
        </p:txBody>
      </p:sp>
      <p:sp>
        <p:nvSpPr>
          <p:cNvPr id="25" name="Text Placeholder 24"/>
          <p:cNvSpPr>
            <a:spLocks noGrp="1"/>
          </p:cNvSpPr>
          <p:nvPr>
            <p:ph type="body" sz="quarter" idx="120"/>
          </p:nvPr>
        </p:nvSpPr>
        <p:spPr/>
        <p:txBody>
          <a:bodyPr/>
          <a:lstStyle/>
          <a:p>
            <a:endParaRPr lang="en-US" dirty="0"/>
          </a:p>
        </p:txBody>
      </p:sp>
      <p:sp>
        <p:nvSpPr>
          <p:cNvPr id="26" name="Text Placeholder 25"/>
          <p:cNvSpPr>
            <a:spLocks noGrp="1"/>
          </p:cNvSpPr>
          <p:nvPr>
            <p:ph type="body" sz="quarter" idx="121"/>
          </p:nvPr>
        </p:nvSpPr>
        <p:spPr/>
        <p:txBody>
          <a:bodyPr/>
          <a:lstStyle/>
          <a:p>
            <a:endParaRPr lang="en-US" dirty="0"/>
          </a:p>
        </p:txBody>
      </p:sp>
      <p:sp>
        <p:nvSpPr>
          <p:cNvPr id="27" name="Text Placeholder 26"/>
          <p:cNvSpPr>
            <a:spLocks noGrp="1"/>
          </p:cNvSpPr>
          <p:nvPr>
            <p:ph type="body" sz="quarter" idx="122"/>
          </p:nvPr>
        </p:nvSpPr>
        <p:spPr/>
        <p:txBody>
          <a:bodyPr/>
          <a:lstStyle/>
          <a:p>
            <a:endParaRPr lang="en-US" dirty="0"/>
          </a:p>
        </p:txBody>
      </p:sp>
      <p:sp>
        <p:nvSpPr>
          <p:cNvPr id="28" name="Text Placeholder 27"/>
          <p:cNvSpPr>
            <a:spLocks noGrp="1"/>
          </p:cNvSpPr>
          <p:nvPr>
            <p:ph type="body" sz="quarter" idx="123"/>
          </p:nvPr>
        </p:nvSpPr>
        <p:spPr/>
        <p:txBody>
          <a:bodyPr/>
          <a:lstStyle/>
          <a:p>
            <a:endParaRPr lang="en-US" dirty="0"/>
          </a:p>
        </p:txBody>
      </p:sp>
      <p:sp>
        <p:nvSpPr>
          <p:cNvPr id="29" name="Text Placeholder 28"/>
          <p:cNvSpPr>
            <a:spLocks noGrp="1"/>
          </p:cNvSpPr>
          <p:nvPr>
            <p:ph type="body" sz="quarter" idx="124"/>
          </p:nvPr>
        </p:nvSpPr>
        <p:spPr/>
        <p:txBody>
          <a:bodyPr/>
          <a:lstStyle/>
          <a:p>
            <a:endParaRPr lang="en-US" dirty="0"/>
          </a:p>
        </p:txBody>
      </p:sp>
      <p:sp>
        <p:nvSpPr>
          <p:cNvPr id="30" name="Text Placeholder 29"/>
          <p:cNvSpPr>
            <a:spLocks noGrp="1"/>
          </p:cNvSpPr>
          <p:nvPr>
            <p:ph type="body" sz="quarter" idx="125"/>
          </p:nvPr>
        </p:nvSpPr>
        <p:spPr/>
        <p:txBody>
          <a:bodyPr/>
          <a:lstStyle/>
          <a:p>
            <a:endParaRPr lang="en-US" dirty="0"/>
          </a:p>
        </p:txBody>
      </p:sp>
      <p:sp>
        <p:nvSpPr>
          <p:cNvPr id="31" name="Picture Placeholder 30"/>
          <p:cNvSpPr>
            <a:spLocks noGrp="1"/>
          </p:cNvSpPr>
          <p:nvPr>
            <p:ph type="pic" sz="quarter" idx="115"/>
          </p:nvPr>
        </p:nvSpPr>
        <p:spPr/>
        <p:txBody>
          <a:bodyPr/>
          <a:lstStyle/>
          <a:p>
            <a:endParaRPr lang="en-CA"/>
          </a:p>
        </p:txBody>
      </p:sp>
      <p:sp>
        <p:nvSpPr>
          <p:cNvPr id="32" name="Picture Placeholder 31"/>
          <p:cNvSpPr>
            <a:spLocks noGrp="1"/>
          </p:cNvSpPr>
          <p:nvPr>
            <p:ph type="pic" sz="quarter" idx="126"/>
          </p:nvPr>
        </p:nvSpPr>
        <p:spPr/>
        <p:txBody>
          <a:bodyPr/>
          <a:lstStyle/>
          <a:p>
            <a:endParaRPr lang="en-CA"/>
          </a:p>
        </p:txBody>
      </p:sp>
      <p:sp>
        <p:nvSpPr>
          <p:cNvPr id="33" name="Picture Placeholder 32"/>
          <p:cNvSpPr>
            <a:spLocks noGrp="1"/>
          </p:cNvSpPr>
          <p:nvPr>
            <p:ph type="pic" sz="quarter" idx="127"/>
          </p:nvPr>
        </p:nvSpPr>
        <p:spPr/>
        <p:txBody>
          <a:bodyPr/>
          <a:lstStyle/>
          <a:p>
            <a:endParaRPr lang="en-CA"/>
          </a:p>
        </p:txBody>
      </p:sp>
      <p:sp>
        <p:nvSpPr>
          <p:cNvPr id="34" name="Picture Placeholder 33"/>
          <p:cNvSpPr>
            <a:spLocks noGrp="1"/>
          </p:cNvSpPr>
          <p:nvPr>
            <p:ph type="pic" sz="quarter" idx="128"/>
          </p:nvPr>
        </p:nvSpPr>
        <p:spPr/>
        <p:txBody>
          <a:bodyPr/>
          <a:lstStyle/>
          <a:p>
            <a:endParaRPr lang="en-CA"/>
          </a:p>
        </p:txBody>
      </p:sp>
      <p:sp>
        <p:nvSpPr>
          <p:cNvPr id="35" name="Picture Placeholder 34"/>
          <p:cNvSpPr>
            <a:spLocks noGrp="1"/>
          </p:cNvSpPr>
          <p:nvPr>
            <p:ph type="pic" sz="quarter" idx="129"/>
          </p:nvPr>
        </p:nvSpPr>
        <p:spPr/>
        <p:txBody>
          <a:bodyPr/>
          <a:lstStyle/>
          <a:p>
            <a:endParaRPr lang="en-CA"/>
          </a:p>
        </p:txBody>
      </p:sp>
      <p:sp>
        <p:nvSpPr>
          <p:cNvPr id="36" name="Picture Placeholder 35"/>
          <p:cNvSpPr>
            <a:spLocks noGrp="1"/>
          </p:cNvSpPr>
          <p:nvPr>
            <p:ph type="pic" sz="quarter" idx="130"/>
          </p:nvPr>
        </p:nvSpPr>
        <p:spPr/>
        <p:txBody>
          <a:bodyPr/>
          <a:lstStyle/>
          <a:p>
            <a:endParaRPr lang="en-CA"/>
          </a:p>
        </p:txBody>
      </p:sp>
      <p:sp>
        <p:nvSpPr>
          <p:cNvPr id="37" name="Picture Placeholder 36"/>
          <p:cNvSpPr>
            <a:spLocks noGrp="1"/>
          </p:cNvSpPr>
          <p:nvPr>
            <p:ph type="pic" sz="quarter" idx="131"/>
          </p:nvPr>
        </p:nvSpPr>
        <p:spPr/>
        <p:txBody>
          <a:bodyPr/>
          <a:lstStyle/>
          <a:p>
            <a:endParaRPr lang="en-CA"/>
          </a:p>
        </p:txBody>
      </p:sp>
      <p:pic>
        <p:nvPicPr>
          <p:cNvPr id="94" name="Picture Placeholder 93" descr="A map of canada with cities and roads">
            <a:extLst>
              <a:ext uri="{FF2B5EF4-FFF2-40B4-BE49-F238E27FC236}">
                <a16:creationId xmlns:a16="http://schemas.microsoft.com/office/drawing/2014/main" id="{1ACCC2D2-DCAE-89B0-8B77-6628BB0571ED}"/>
              </a:ext>
            </a:extLst>
          </p:cNvPr>
          <p:cNvPicPr>
            <a:picLocks noGrp="1" noChangeAspect="1"/>
          </p:cNvPicPr>
          <p:nvPr>
            <p:ph type="pic" sz="quarter" idx="13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5306" b="25306"/>
          <a:stretch>
            <a:fillRect/>
          </a:stretch>
        </p:blipFill>
        <p:spPr>
          <a:xfrm>
            <a:off x="23325138" y="23215599"/>
            <a:ext cx="7908925" cy="7063357"/>
          </a:xfrm>
        </p:spPr>
      </p:pic>
      <p:sp>
        <p:nvSpPr>
          <p:cNvPr id="42" name="Text Placeholder 41"/>
          <p:cNvSpPr>
            <a:spLocks noGrp="1"/>
          </p:cNvSpPr>
          <p:nvPr>
            <p:ph type="body" sz="quarter" idx="136"/>
          </p:nvPr>
        </p:nvSpPr>
        <p:spPr/>
        <p:txBody>
          <a:bodyPr/>
          <a:lstStyle/>
          <a:p>
            <a:endParaRPr lang="en-US" dirty="0"/>
          </a:p>
        </p:txBody>
      </p:sp>
      <p:sp>
        <p:nvSpPr>
          <p:cNvPr id="43" name="Text Placeholder 42"/>
          <p:cNvSpPr>
            <a:spLocks noGrp="1"/>
          </p:cNvSpPr>
          <p:nvPr>
            <p:ph type="body" sz="quarter" idx="137"/>
          </p:nvPr>
        </p:nvSpPr>
        <p:spPr/>
        <p:txBody>
          <a:bodyPr/>
          <a:lstStyle/>
          <a:p>
            <a:endParaRPr lang="en-US" dirty="0"/>
          </a:p>
        </p:txBody>
      </p:sp>
      <p:sp>
        <p:nvSpPr>
          <p:cNvPr id="44" name="Text Placeholder 43"/>
          <p:cNvSpPr>
            <a:spLocks noGrp="1"/>
          </p:cNvSpPr>
          <p:nvPr>
            <p:ph type="body" sz="quarter" idx="138"/>
          </p:nvPr>
        </p:nvSpPr>
        <p:spPr/>
        <p:txBody>
          <a:bodyPr/>
          <a:lstStyle/>
          <a:p>
            <a:endParaRPr lang="en-US" dirty="0"/>
          </a:p>
        </p:txBody>
      </p:sp>
      <p:sp>
        <p:nvSpPr>
          <p:cNvPr id="45" name="Text Placeholder 44"/>
          <p:cNvSpPr>
            <a:spLocks noGrp="1"/>
          </p:cNvSpPr>
          <p:nvPr>
            <p:ph type="body" sz="quarter" idx="139"/>
          </p:nvPr>
        </p:nvSpPr>
        <p:spPr/>
        <p:txBody>
          <a:bodyPr/>
          <a:lstStyle/>
          <a:p>
            <a:endParaRPr lang="en-US" dirty="0"/>
          </a:p>
        </p:txBody>
      </p:sp>
      <p:sp>
        <p:nvSpPr>
          <p:cNvPr id="46" name="Text Placeholder 45"/>
          <p:cNvSpPr>
            <a:spLocks noGrp="1"/>
          </p:cNvSpPr>
          <p:nvPr>
            <p:ph type="body" sz="quarter" idx="140"/>
          </p:nvPr>
        </p:nvSpPr>
        <p:spPr/>
        <p:txBody>
          <a:bodyPr/>
          <a:lstStyle/>
          <a:p>
            <a:endParaRPr lang="en-US" dirty="0"/>
          </a:p>
        </p:txBody>
      </p:sp>
      <p:sp>
        <p:nvSpPr>
          <p:cNvPr id="47" name="Text Placeholder 46"/>
          <p:cNvSpPr>
            <a:spLocks noGrp="1"/>
          </p:cNvSpPr>
          <p:nvPr>
            <p:ph type="body" sz="quarter" idx="141"/>
          </p:nvPr>
        </p:nvSpPr>
        <p:spPr/>
        <p:txBody>
          <a:bodyPr/>
          <a:lstStyle/>
          <a:p>
            <a:endParaRPr lang="en-US" dirty="0"/>
          </a:p>
        </p:txBody>
      </p:sp>
      <p:sp>
        <p:nvSpPr>
          <p:cNvPr id="48" name="Text Placeholder 47"/>
          <p:cNvSpPr>
            <a:spLocks noGrp="1"/>
          </p:cNvSpPr>
          <p:nvPr>
            <p:ph type="body" sz="quarter" idx="142"/>
          </p:nvPr>
        </p:nvSpPr>
        <p:spPr/>
        <p:txBody>
          <a:bodyPr/>
          <a:lstStyle/>
          <a:p>
            <a:endParaRPr lang="en-US" dirty="0"/>
          </a:p>
        </p:txBody>
      </p:sp>
      <p:sp>
        <p:nvSpPr>
          <p:cNvPr id="49" name="Text Placeholder 48"/>
          <p:cNvSpPr>
            <a:spLocks noGrp="1"/>
          </p:cNvSpPr>
          <p:nvPr>
            <p:ph type="body" sz="quarter" idx="143"/>
          </p:nvPr>
        </p:nvSpPr>
        <p:spPr/>
        <p:txBody>
          <a:bodyPr/>
          <a:lstStyle/>
          <a:p>
            <a:endParaRPr lang="en-US" dirty="0"/>
          </a:p>
        </p:txBody>
      </p:sp>
      <p:sp>
        <p:nvSpPr>
          <p:cNvPr id="50" name="Text Placeholder 49"/>
          <p:cNvSpPr>
            <a:spLocks noGrp="1"/>
          </p:cNvSpPr>
          <p:nvPr>
            <p:ph type="body" sz="quarter" idx="144"/>
          </p:nvPr>
        </p:nvSpPr>
        <p:spPr/>
        <p:txBody>
          <a:bodyPr/>
          <a:lstStyle/>
          <a:p>
            <a:endParaRPr lang="en-US" dirty="0"/>
          </a:p>
        </p:txBody>
      </p:sp>
      <p:sp>
        <p:nvSpPr>
          <p:cNvPr id="51" name="Text Placeholder 50"/>
          <p:cNvSpPr>
            <a:spLocks noGrp="1"/>
          </p:cNvSpPr>
          <p:nvPr>
            <p:ph type="body" sz="quarter" idx="145"/>
          </p:nvPr>
        </p:nvSpPr>
        <p:spPr/>
        <p:txBody>
          <a:bodyPr/>
          <a:lstStyle/>
          <a:p>
            <a:endParaRPr lang="en-US" dirty="0"/>
          </a:p>
        </p:txBody>
      </p:sp>
      <p:sp>
        <p:nvSpPr>
          <p:cNvPr id="52" name="Text Placeholder 51"/>
          <p:cNvSpPr>
            <a:spLocks noGrp="1"/>
          </p:cNvSpPr>
          <p:nvPr>
            <p:ph type="body" sz="quarter" idx="146"/>
          </p:nvPr>
        </p:nvSpPr>
        <p:spPr/>
        <p:txBody>
          <a:bodyPr/>
          <a:lstStyle/>
          <a:p>
            <a:endParaRPr lang="en-US" dirty="0"/>
          </a:p>
        </p:txBody>
      </p:sp>
      <p:sp>
        <p:nvSpPr>
          <p:cNvPr id="53" name="Text Placeholder 52"/>
          <p:cNvSpPr>
            <a:spLocks noGrp="1"/>
          </p:cNvSpPr>
          <p:nvPr>
            <p:ph type="body" sz="quarter" idx="147"/>
          </p:nvPr>
        </p:nvSpPr>
        <p:spPr/>
        <p:txBody>
          <a:bodyPr/>
          <a:lstStyle/>
          <a:p>
            <a:endParaRPr lang="en-US" dirty="0"/>
          </a:p>
        </p:txBody>
      </p:sp>
      <p:sp>
        <p:nvSpPr>
          <p:cNvPr id="54" name="Text Placeholder 53"/>
          <p:cNvSpPr>
            <a:spLocks noGrp="1"/>
          </p:cNvSpPr>
          <p:nvPr>
            <p:ph type="body" sz="quarter" idx="148"/>
          </p:nvPr>
        </p:nvSpPr>
        <p:spPr/>
        <p:txBody>
          <a:bodyPr/>
          <a:lstStyle/>
          <a:p>
            <a:endParaRPr lang="en-US" dirty="0"/>
          </a:p>
        </p:txBody>
      </p:sp>
      <p:sp>
        <p:nvSpPr>
          <p:cNvPr id="55" name="Text Placeholder 54"/>
          <p:cNvSpPr>
            <a:spLocks noGrp="1"/>
          </p:cNvSpPr>
          <p:nvPr>
            <p:ph type="body" sz="quarter" idx="149"/>
          </p:nvPr>
        </p:nvSpPr>
        <p:spPr/>
        <p:txBody>
          <a:bodyPr/>
          <a:lstStyle/>
          <a:p>
            <a:endParaRPr lang="en-US" dirty="0"/>
          </a:p>
        </p:txBody>
      </p:sp>
      <p:sp>
        <p:nvSpPr>
          <p:cNvPr id="56" name="Text Placeholder 55"/>
          <p:cNvSpPr>
            <a:spLocks noGrp="1"/>
          </p:cNvSpPr>
          <p:nvPr>
            <p:ph type="body" sz="quarter" idx="150"/>
          </p:nvPr>
        </p:nvSpPr>
        <p:spPr>
          <a:xfrm>
            <a:off x="5932593" y="3185162"/>
            <a:ext cx="31998968" cy="830997"/>
          </a:xfrm>
        </p:spPr>
        <p:txBody>
          <a:bodyPr>
            <a:spAutoFit/>
          </a:bodyPr>
          <a:lstStyle/>
          <a:p>
            <a:r>
              <a:rPr lang="en-US" sz="4800" dirty="0"/>
              <a:t>GEOG 1010-1, Thompson Rivers University</a:t>
            </a:r>
          </a:p>
        </p:txBody>
      </p:sp>
      <p:sp>
        <p:nvSpPr>
          <p:cNvPr id="57" name="Text Placeholder 56"/>
          <p:cNvSpPr>
            <a:spLocks noGrp="1"/>
          </p:cNvSpPr>
          <p:nvPr>
            <p:ph type="body" sz="quarter" idx="151"/>
          </p:nvPr>
        </p:nvSpPr>
        <p:spPr/>
        <p:txBody>
          <a:bodyPr/>
          <a:lstStyle/>
          <a:p>
            <a:r>
              <a:rPr lang="en-US" sz="6000" dirty="0"/>
              <a:t>Krishna Priya Malladi, Darshan </a:t>
            </a:r>
            <a:r>
              <a:rPr lang="en-US" sz="6000" dirty="0" err="1"/>
              <a:t>Bugaliya</a:t>
            </a:r>
            <a:endParaRPr lang="en-US" sz="6000" dirty="0"/>
          </a:p>
        </p:txBody>
      </p:sp>
      <p:sp>
        <p:nvSpPr>
          <p:cNvPr id="58" name="Rectangle 1">
            <a:extLst>
              <a:ext uri="{FF2B5EF4-FFF2-40B4-BE49-F238E27FC236}">
                <a16:creationId xmlns:a16="http://schemas.microsoft.com/office/drawing/2014/main" id="{C7D822A5-1EF0-6244-627E-AFBB24434DE3}"/>
              </a:ext>
            </a:extLst>
          </p:cNvPr>
          <p:cNvSpPr>
            <a:spLocks noGrp="1" noChangeArrowheads="1"/>
          </p:cNvSpPr>
          <p:nvPr>
            <p:ph type="body" sz="quarter" idx="21"/>
          </p:nvPr>
        </p:nvSpPr>
        <p:spPr bwMode="auto">
          <a:xfrm>
            <a:off x="11593514" y="6025914"/>
            <a:ext cx="10014424" cy="698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800" i="0" u="none" strike="noStrike" cap="none" normalizeH="0" baseline="0" dirty="0">
                <a:ln>
                  <a:noFill/>
                </a:ln>
                <a:solidFill>
                  <a:schemeClr val="tx1"/>
                </a:solidFill>
                <a:effectLst/>
                <a:latin typeface="Arial" panose="020B0604020202020204" pitchFamily="34" charset="0"/>
              </a:rPr>
              <a:t>We used Google Earth Historical Imagery to examine land use from the 1980s to 2024.</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80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800" i="0" u="none" strike="noStrike" cap="none" normalizeH="0" baseline="0" dirty="0">
                <a:ln>
                  <a:noFill/>
                </a:ln>
                <a:solidFill>
                  <a:schemeClr val="tx1"/>
                </a:solidFill>
                <a:effectLst/>
                <a:latin typeface="Arial" panose="020B0604020202020204" pitchFamily="34" charset="0"/>
              </a:rPr>
              <a:t>We looked at two main areas in each city:</a:t>
            </a: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800" i="0" u="none" strike="noStrike" cap="none" normalizeH="0" baseline="0" dirty="0">
                <a:ln>
                  <a:noFill/>
                </a:ln>
                <a:solidFill>
                  <a:schemeClr val="tx1"/>
                </a:solidFill>
                <a:effectLst/>
                <a:latin typeface="Arial" panose="020B0604020202020204" pitchFamily="34" charset="0"/>
              </a:rPr>
              <a:t>Urban Fringe (where rural land becomes urban)</a:t>
            </a:r>
          </a:p>
          <a:p>
            <a:pPr marL="514350" indent="-514350" defTabSz="914400" eaLnBrk="0" fontAlgn="base" hangingPunct="0">
              <a:spcBef>
                <a:spcPct val="0"/>
              </a:spcBef>
              <a:spcAft>
                <a:spcPct val="0"/>
              </a:spcAft>
              <a:buFont typeface="+mj-lt"/>
              <a:buAutoNum type="arabicPeriod"/>
            </a:pPr>
            <a:r>
              <a:rPr lang="en-US" altLang="en-US" sz="2800" dirty="0">
                <a:latin typeface="Arial" panose="020B0604020202020204" pitchFamily="34" charset="0"/>
              </a:rPr>
              <a:t>Downtown Core (using 3D mode to observe taller buildings)</a:t>
            </a:r>
          </a:p>
          <a:p>
            <a:pPr defTabSz="914400" eaLnBrk="0" fontAlgn="base" hangingPunct="0">
              <a:spcBef>
                <a:spcPct val="0"/>
              </a:spcBef>
              <a:spcAft>
                <a:spcPct val="0"/>
              </a:spcAft>
            </a:pPr>
            <a:br>
              <a:rPr lang="en-US" altLang="en-US" sz="2800" dirty="0">
                <a:latin typeface="Arial" panose="020B0604020202020204" pitchFamily="34" charset="0"/>
              </a:rPr>
            </a:br>
            <a:r>
              <a:rPr lang="en-US" altLang="en-US" sz="2800" dirty="0">
                <a:latin typeface="Arial" panose="020B0604020202020204" pitchFamily="34" charset="0"/>
              </a:rPr>
              <a:t>We compared visible changes such as:</a:t>
            </a:r>
            <a:endParaRPr kumimoji="0" lang="en-US" altLang="en-US" sz="2800" i="0" u="none" strike="noStrike" cap="none" normalizeH="0" baseline="0" dirty="0">
              <a:ln>
                <a:noFill/>
              </a:ln>
              <a:solidFill>
                <a:schemeClr val="tx1"/>
              </a:solidFill>
              <a:effectLst/>
              <a:latin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i="0" u="none" strike="noStrike" cap="none" normalizeH="0" baseline="0" dirty="0">
                <a:ln>
                  <a:noFill/>
                </a:ln>
                <a:solidFill>
                  <a:schemeClr val="tx1"/>
                </a:solidFill>
                <a:effectLst/>
                <a:latin typeface="Arial" panose="020B0604020202020204" pitchFamily="34" charset="0"/>
              </a:rPr>
              <a:t>Expansion of housing</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i="0" u="none" strike="noStrike" cap="none" normalizeH="0" baseline="0" dirty="0">
                <a:ln>
                  <a:noFill/>
                </a:ln>
                <a:solidFill>
                  <a:schemeClr val="tx1"/>
                </a:solidFill>
                <a:effectLst/>
                <a:latin typeface="Arial" panose="020B0604020202020204" pitchFamily="34" charset="0"/>
              </a:rPr>
              <a:t>Creation of new roads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i="0" u="none" strike="noStrike" cap="none" normalizeH="0" baseline="0" dirty="0">
                <a:ln>
                  <a:noFill/>
                </a:ln>
                <a:solidFill>
                  <a:schemeClr val="tx1"/>
                </a:solidFill>
                <a:effectLst/>
                <a:latin typeface="Arial" panose="020B0604020202020204" pitchFamily="34" charset="0"/>
              </a:rPr>
              <a:t>Growth of commercial or industrial areas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i="0" u="none" strike="noStrike" cap="none" normalizeH="0" baseline="0" dirty="0">
                <a:ln>
                  <a:noFill/>
                </a:ln>
                <a:solidFill>
                  <a:schemeClr val="tx1"/>
                </a:solidFill>
                <a:effectLst/>
                <a:latin typeface="Arial" panose="020B0604020202020204" pitchFamily="34" charset="0"/>
              </a:rPr>
              <a:t>Redevelopment or replacement of older buildings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80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2800" i="0" u="none" strike="noStrike" cap="none" normalizeH="0" baseline="0" dirty="0">
                <a:ln>
                  <a:noFill/>
                </a:ln>
                <a:solidFill>
                  <a:schemeClr val="tx1"/>
                </a:solidFill>
                <a:effectLst/>
                <a:latin typeface="Arial" panose="020B0604020202020204" pitchFamily="34" charset="0"/>
              </a:rPr>
              <a:t>A short literature review helped link the changes to processes such as urbanization and suburbanization.</a:t>
            </a:r>
          </a:p>
        </p:txBody>
      </p:sp>
      <p:sp>
        <p:nvSpPr>
          <p:cNvPr id="59" name="Rectangle 2">
            <a:extLst>
              <a:ext uri="{FF2B5EF4-FFF2-40B4-BE49-F238E27FC236}">
                <a16:creationId xmlns:a16="http://schemas.microsoft.com/office/drawing/2014/main" id="{63044778-3C76-B281-2AB9-B8941CECADCA}"/>
              </a:ext>
            </a:extLst>
          </p:cNvPr>
          <p:cNvSpPr>
            <a:spLocks noGrp="1" noChangeArrowheads="1"/>
          </p:cNvSpPr>
          <p:nvPr>
            <p:ph type="body" sz="quarter" idx="26"/>
          </p:nvPr>
        </p:nvSpPr>
        <p:spPr bwMode="auto">
          <a:xfrm>
            <a:off x="32924750" y="6052157"/>
            <a:ext cx="10079882" cy="8279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spcBef>
                <a:spcPct val="0"/>
              </a:spcBef>
              <a:spcAft>
                <a:spcPct val="0"/>
              </a:spcAft>
              <a:buClrTx/>
              <a:buSzTx/>
              <a:tabLst/>
            </a:pPr>
            <a:r>
              <a:rPr kumimoji="0" lang="en-US" altLang="en-US" sz="2800" i="0" u="none" strike="noStrike" cap="none" normalizeH="0" baseline="0" dirty="0">
                <a:ln>
                  <a:noFill/>
                </a:ln>
                <a:solidFill>
                  <a:schemeClr val="tx1"/>
                </a:solidFill>
                <a:effectLst/>
                <a:latin typeface="Arial" panose="020B0604020202020204" pitchFamily="34" charset="0"/>
              </a:rPr>
              <a:t>Québec City reflects Global North processes:</a:t>
            </a:r>
          </a:p>
          <a:p>
            <a:pPr marL="457200" marR="0" lvl="0" indent="-457200" algn="l"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2800" i="0" u="none" strike="noStrike" cap="none" normalizeH="0" baseline="0" dirty="0">
                <a:ln>
                  <a:noFill/>
                </a:ln>
                <a:solidFill>
                  <a:schemeClr val="tx1"/>
                </a:solidFill>
                <a:effectLst/>
                <a:latin typeface="Arial" panose="020B0604020202020204" pitchFamily="34" charset="0"/>
              </a:rPr>
              <a:t>Suburbanization driven by car ownership, zoning, and controlled growth.</a:t>
            </a:r>
          </a:p>
          <a:p>
            <a:pPr marL="457200" marR="0" lvl="0" indent="-457200" algn="l"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2800" i="0" u="none" strike="noStrike" cap="none" normalizeH="0" baseline="0" dirty="0">
                <a:ln>
                  <a:noFill/>
                </a:ln>
                <a:solidFill>
                  <a:schemeClr val="tx1"/>
                </a:solidFill>
                <a:effectLst/>
                <a:latin typeface="Arial" panose="020B0604020202020204" pitchFamily="34" charset="0"/>
              </a:rPr>
              <a:t>Fringe growth is planned and mostly low-density.</a:t>
            </a:r>
          </a:p>
          <a:p>
            <a:pPr marL="457200" marR="0" lvl="0" indent="-457200" algn="l"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2800" i="0" u="none" strike="noStrike" cap="none" normalizeH="0" baseline="0" dirty="0">
                <a:ln>
                  <a:noFill/>
                </a:ln>
                <a:solidFill>
                  <a:schemeClr val="tx1"/>
                </a:solidFill>
                <a:effectLst/>
                <a:latin typeface="Arial" panose="020B0604020202020204" pitchFamily="34" charset="0"/>
              </a:rPr>
              <a:t>Downtown development is moderate and regulated.</a:t>
            </a:r>
          </a:p>
          <a:p>
            <a:pPr marR="0" lvl="0" algn="l" defTabSz="914400" rtl="0" eaLnBrk="0" fontAlgn="base" latinLnBrk="0" hangingPunct="0">
              <a:spcBef>
                <a:spcPct val="0"/>
              </a:spcBef>
              <a:spcAft>
                <a:spcPct val="0"/>
              </a:spcAft>
              <a:buClrTx/>
              <a:buSzTx/>
              <a:tabLst/>
            </a:pPr>
            <a:endParaRPr kumimoji="0" lang="en-US" altLang="en-US" sz="280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ct val="0"/>
              </a:spcAft>
              <a:buClrTx/>
              <a:buSzTx/>
              <a:tabLst/>
            </a:pPr>
            <a:r>
              <a:rPr kumimoji="0" lang="en-US" altLang="en-US" sz="2800" i="0" u="none" strike="noStrike" cap="none" normalizeH="0" baseline="0" dirty="0">
                <a:ln>
                  <a:noFill/>
                </a:ln>
                <a:solidFill>
                  <a:schemeClr val="tx1"/>
                </a:solidFill>
                <a:effectLst/>
                <a:latin typeface="Arial" panose="020B0604020202020204" pitchFamily="34" charset="0"/>
              </a:rPr>
              <a:t>Nairobi reflects Global South processes:</a:t>
            </a:r>
          </a:p>
          <a:p>
            <a:pPr marL="457200" marR="0" lvl="0" indent="-457200" algn="l"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2800" i="0" u="none" strike="noStrike" cap="none" normalizeH="0" baseline="0" dirty="0">
                <a:ln>
                  <a:noFill/>
                </a:ln>
                <a:solidFill>
                  <a:schemeClr val="tx1"/>
                </a:solidFill>
                <a:effectLst/>
                <a:latin typeface="Arial" panose="020B0604020202020204" pitchFamily="34" charset="0"/>
              </a:rPr>
              <a:t>Rapid urbanization and rural-to-urban migration.</a:t>
            </a:r>
          </a:p>
          <a:p>
            <a:pPr marL="457200" marR="0" lvl="0" indent="-457200" algn="l"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2800" i="0" u="none" strike="noStrike" cap="none" normalizeH="0" baseline="0" dirty="0">
                <a:ln>
                  <a:noFill/>
                </a:ln>
                <a:solidFill>
                  <a:schemeClr val="tx1"/>
                </a:solidFill>
                <a:effectLst/>
                <a:latin typeface="Arial" panose="020B0604020202020204" pitchFamily="34" charset="0"/>
              </a:rPr>
              <a:t>Fringe growth includes many informal settlements due to housing shortages.</a:t>
            </a:r>
          </a:p>
          <a:p>
            <a:pPr marL="457200" marR="0" lvl="0" indent="-457200" algn="l"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2800" i="0" u="none" strike="noStrike" cap="none" normalizeH="0" baseline="0" dirty="0">
                <a:ln>
                  <a:noFill/>
                </a:ln>
                <a:solidFill>
                  <a:schemeClr val="tx1"/>
                </a:solidFill>
                <a:effectLst/>
                <a:latin typeface="Arial" panose="020B0604020202020204" pitchFamily="34" charset="0"/>
              </a:rPr>
              <a:t>Downtown growth is faster and more vertical than Québec City.</a:t>
            </a:r>
          </a:p>
          <a:p>
            <a:pPr marR="0" lvl="0" algn="l" defTabSz="914400" rtl="0" eaLnBrk="0" fontAlgn="base" latinLnBrk="0" hangingPunct="0">
              <a:spcBef>
                <a:spcPct val="0"/>
              </a:spcBef>
              <a:spcAft>
                <a:spcPct val="0"/>
              </a:spcAft>
              <a:buClrTx/>
              <a:buSzTx/>
              <a:tabLst/>
            </a:pPr>
            <a:endParaRPr kumimoji="0" lang="en-US" altLang="en-US" sz="280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spcBef>
                <a:spcPct val="0"/>
              </a:spcBef>
              <a:spcAft>
                <a:spcPct val="0"/>
              </a:spcAft>
              <a:buClrTx/>
              <a:buSzTx/>
              <a:tabLst/>
            </a:pPr>
            <a:r>
              <a:rPr kumimoji="0" lang="en-US" altLang="en-US" sz="2800" i="0" u="none" strike="noStrike" cap="none" normalizeH="0" baseline="0" dirty="0">
                <a:ln>
                  <a:noFill/>
                </a:ln>
                <a:solidFill>
                  <a:schemeClr val="tx1"/>
                </a:solidFill>
                <a:effectLst/>
                <a:latin typeface="Arial" panose="020B0604020202020204" pitchFamily="34" charset="0"/>
              </a:rPr>
              <a:t>Both cities grew outward and upward, but the speed, density, and level of planning differ significantly.</a:t>
            </a:r>
          </a:p>
          <a:p>
            <a:pPr marR="0" lvl="0" algn="l" defTabSz="914400" rtl="0" eaLnBrk="0" fontAlgn="base" latinLnBrk="0" hangingPunct="0">
              <a:spcBef>
                <a:spcPct val="0"/>
              </a:spcBef>
              <a:spcAft>
                <a:spcPct val="0"/>
              </a:spcAft>
              <a:buClrTx/>
              <a:buSzTx/>
              <a:tabLst/>
            </a:pPr>
            <a:endParaRPr kumimoji="0" lang="en-US" altLang="en-US" sz="280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ct val="0"/>
              </a:spcAft>
              <a:buClrTx/>
              <a:buSzTx/>
              <a:tabLst/>
            </a:pPr>
            <a:r>
              <a:rPr kumimoji="0" lang="en-US" altLang="en-US" sz="2800" i="0" u="none" strike="noStrike" cap="none" normalizeH="0" baseline="0" dirty="0">
                <a:ln>
                  <a:noFill/>
                </a:ln>
                <a:solidFill>
                  <a:schemeClr val="tx1"/>
                </a:solidFill>
                <a:effectLst/>
                <a:latin typeface="Arial" panose="020B0604020202020204" pitchFamily="34" charset="0"/>
              </a:rPr>
              <a:t>Differences clearly align with patterns between the Global North (slower, planned, regulated) and Global South (faster, less regulated, migration-driven).</a:t>
            </a:r>
          </a:p>
        </p:txBody>
      </p:sp>
      <p:pic>
        <p:nvPicPr>
          <p:cNvPr id="69" name="Picture Placeholder 68" descr="A map of a lake&#10;&#10;AI-generated content may be incorrect.">
            <a:extLst>
              <a:ext uri="{FF2B5EF4-FFF2-40B4-BE49-F238E27FC236}">
                <a16:creationId xmlns:a16="http://schemas.microsoft.com/office/drawing/2014/main" id="{69D4AD08-20D8-DE82-AC11-0CFEDA449672}"/>
              </a:ext>
            </a:extLst>
          </p:cNvPr>
          <p:cNvPicPr>
            <a:picLocks noGrp="1" noChangeAspect="1"/>
          </p:cNvPicPr>
          <p:nvPr>
            <p:ph type="pic" sz="quarter" idx="135"/>
          </p:nvPr>
        </p:nvPicPr>
        <p:blipFill>
          <a:blip r:embed="rId5">
            <a:extLst>
              <a:ext uri="{28A0092B-C50C-407E-A947-70E740481C1C}">
                <a14:useLocalDpi xmlns:a14="http://schemas.microsoft.com/office/drawing/2010/main" val="0"/>
              </a:ext>
            </a:extLst>
          </a:blip>
          <a:srcRect l="5766" r="5766"/>
          <a:stretch>
            <a:fillRect/>
          </a:stretch>
        </p:blipFill>
        <p:spPr>
          <a:xfrm>
            <a:off x="12646025" y="13825537"/>
            <a:ext cx="7908925" cy="6804971"/>
          </a:xfrm>
        </p:spPr>
      </p:pic>
      <p:pic>
        <p:nvPicPr>
          <p:cNvPr id="83" name="Picture Placeholder 82" descr="A map of a city&#10;&#10;AI-generated content may be incorrect.">
            <a:extLst>
              <a:ext uri="{FF2B5EF4-FFF2-40B4-BE49-F238E27FC236}">
                <a16:creationId xmlns:a16="http://schemas.microsoft.com/office/drawing/2014/main" id="{6EBAF038-0013-F7E4-9C6A-F2A66C26E192}"/>
              </a:ext>
            </a:extLst>
          </p:cNvPr>
          <p:cNvPicPr>
            <a:picLocks noGrp="1" noChangeAspect="1"/>
          </p:cNvPicPr>
          <p:nvPr>
            <p:ph type="pic" sz="quarter" idx="134"/>
          </p:nvPr>
        </p:nvPicPr>
        <p:blipFill>
          <a:blip r:embed="rId6">
            <a:extLst>
              <a:ext uri="{28A0092B-C50C-407E-A947-70E740481C1C}">
                <a14:useLocalDpi xmlns:a14="http://schemas.microsoft.com/office/drawing/2010/main" val="0"/>
              </a:ext>
            </a:extLst>
          </a:blip>
          <a:srcRect t="17669" b="17669"/>
          <a:stretch>
            <a:fillRect/>
          </a:stretch>
        </p:blipFill>
        <p:spPr>
          <a:xfrm>
            <a:off x="12646024" y="21444160"/>
            <a:ext cx="7908925" cy="8054939"/>
          </a:xfrm>
        </p:spPr>
      </p:pic>
      <p:sp>
        <p:nvSpPr>
          <p:cNvPr id="95" name="TextBox 94">
            <a:extLst>
              <a:ext uri="{FF2B5EF4-FFF2-40B4-BE49-F238E27FC236}">
                <a16:creationId xmlns:a16="http://schemas.microsoft.com/office/drawing/2014/main" id="{C1FD1EEA-D8B4-CE23-E928-48AB24514826}"/>
              </a:ext>
            </a:extLst>
          </p:cNvPr>
          <p:cNvSpPr txBox="1"/>
          <p:nvPr/>
        </p:nvSpPr>
        <p:spPr>
          <a:xfrm>
            <a:off x="23325138" y="28055888"/>
            <a:ext cx="7908925" cy="230832"/>
          </a:xfrm>
          <a:prstGeom prst="rect">
            <a:avLst/>
          </a:prstGeom>
          <a:noFill/>
        </p:spPr>
        <p:txBody>
          <a:bodyPr wrap="square" rtlCol="0">
            <a:spAutoFit/>
          </a:bodyPr>
          <a:lstStyle/>
          <a:p>
            <a:r>
              <a:rPr lang="en-CA" sz="900">
                <a:hlinkClick r:id="rId4" tooltip="https://fr.wikipedia.org/wiki/D%C3%A9mographie_du_Qu%C3%A9bec"/>
              </a:rPr>
              <a:t>This Photo</a:t>
            </a:r>
            <a:r>
              <a:rPr lang="en-CA" sz="900"/>
              <a:t> by Unknown Author is licensed under </a:t>
            </a:r>
            <a:r>
              <a:rPr lang="en-CA" sz="900">
                <a:hlinkClick r:id="rId7" tooltip="https://creativecommons.org/licenses/by-sa/3.0/"/>
              </a:rPr>
              <a:t>CC BY-SA</a:t>
            </a:r>
            <a:endParaRPr lang="en-CA" sz="900"/>
          </a:p>
        </p:txBody>
      </p:sp>
      <p:pic>
        <p:nvPicPr>
          <p:cNvPr id="99" name="Picture Placeholder 98" descr="A map of kenya with cities and roads&#10;&#10;AI-generated content may be incorrect.">
            <a:extLst>
              <a:ext uri="{FF2B5EF4-FFF2-40B4-BE49-F238E27FC236}">
                <a16:creationId xmlns:a16="http://schemas.microsoft.com/office/drawing/2014/main" id="{23F4B354-BF35-F9A7-9BC6-E4677ECD3D6A}"/>
              </a:ext>
            </a:extLst>
          </p:cNvPr>
          <p:cNvPicPr>
            <a:picLocks noGrp="1" noChangeAspect="1"/>
          </p:cNvPicPr>
          <p:nvPr>
            <p:ph type="pic" sz="quarter" idx="133"/>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t="2211" b="2211"/>
          <a:stretch>
            <a:fillRect/>
          </a:stretch>
        </p:blipFill>
        <p:spPr>
          <a:xfrm>
            <a:off x="2006600" y="22159913"/>
            <a:ext cx="7910513" cy="8119043"/>
          </a:xfrm>
        </p:spPr>
      </p:pic>
      <p:sp>
        <p:nvSpPr>
          <p:cNvPr id="100" name="TextBox 99">
            <a:extLst>
              <a:ext uri="{FF2B5EF4-FFF2-40B4-BE49-F238E27FC236}">
                <a16:creationId xmlns:a16="http://schemas.microsoft.com/office/drawing/2014/main" id="{820C21D7-6A7E-CD36-06F6-07EC50A4C130}"/>
              </a:ext>
            </a:extLst>
          </p:cNvPr>
          <p:cNvSpPr txBox="1"/>
          <p:nvPr/>
        </p:nvSpPr>
        <p:spPr>
          <a:xfrm>
            <a:off x="2006600" y="27000200"/>
            <a:ext cx="7910513" cy="230832"/>
          </a:xfrm>
          <a:prstGeom prst="rect">
            <a:avLst/>
          </a:prstGeom>
          <a:noFill/>
        </p:spPr>
        <p:txBody>
          <a:bodyPr wrap="square" rtlCol="0">
            <a:spAutoFit/>
          </a:bodyPr>
          <a:lstStyle/>
          <a:p>
            <a:r>
              <a:rPr lang="en-CA" sz="900">
                <a:hlinkClick r:id="rId9" tooltip="https://learn.e-limu.org/topic/view/?c=29&amp;t=159"/>
              </a:rPr>
              <a:t>This Photo</a:t>
            </a:r>
            <a:r>
              <a:rPr lang="en-CA" sz="900"/>
              <a:t> by Unknown Author is licensed under </a:t>
            </a:r>
            <a:r>
              <a:rPr lang="en-CA" sz="900">
                <a:hlinkClick r:id="rId10" tooltip="https://creativecommons.org/licenses/by-nc-nd/3.0/"/>
              </a:rPr>
              <a:t>CC BY-NC-ND</a:t>
            </a:r>
            <a:endParaRPr lang="en-CA" sz="900"/>
          </a:p>
        </p:txBody>
      </p:sp>
      <p:sp>
        <p:nvSpPr>
          <p:cNvPr id="64" name="Text Placeholder 63">
            <a:extLst>
              <a:ext uri="{FF2B5EF4-FFF2-40B4-BE49-F238E27FC236}">
                <a16:creationId xmlns:a16="http://schemas.microsoft.com/office/drawing/2014/main" id="{DCC4E6B0-2EB6-1A9A-789D-3785C247827E}"/>
              </a:ext>
            </a:extLst>
          </p:cNvPr>
          <p:cNvSpPr>
            <a:spLocks noGrp="1"/>
          </p:cNvSpPr>
          <p:nvPr>
            <p:ph type="body" sz="quarter" idx="30"/>
          </p:nvPr>
        </p:nvSpPr>
        <p:spPr>
          <a:xfrm>
            <a:off x="32914027" y="21223238"/>
            <a:ext cx="10052050" cy="8156057"/>
          </a:xfrm>
        </p:spPr>
        <p:txBody>
          <a:bodyPr/>
          <a:lstStyle/>
          <a:p>
            <a:r>
              <a:rPr lang="en-US" dirty="0"/>
              <a:t>Statistics Canada. (n.d.). </a:t>
            </a:r>
            <a:r>
              <a:rPr lang="en-US" i="1" dirty="0"/>
              <a:t>Population and urban development data for Québec City</a:t>
            </a:r>
            <a:r>
              <a:rPr lang="en-US" dirty="0"/>
              <a:t>. Government of Canada. </a:t>
            </a:r>
            <a:r>
              <a:rPr lang="en-US" dirty="0">
                <a:hlinkClick r:id="rId11">
                  <a:extLst>
                    <a:ext uri="{A12FA001-AC4F-418D-AE19-62706E023703}">
                      <ahyp:hlinkClr xmlns:ahyp="http://schemas.microsoft.com/office/drawing/2018/hyperlinkcolor" val="tx"/>
                    </a:ext>
                  </a:extLst>
                </a:hlinkClick>
              </a:rPr>
              <a:t>https://www.statcan.gc.ca/</a:t>
            </a:r>
            <a:endParaRPr lang="en-US" dirty="0"/>
          </a:p>
          <a:p>
            <a:r>
              <a:rPr lang="en-US" dirty="0"/>
              <a:t>Ville de Québec. (n.d.). </a:t>
            </a:r>
            <a:r>
              <a:rPr lang="en-US" i="1" dirty="0"/>
              <a:t>Urban planning and development documents</a:t>
            </a:r>
            <a:r>
              <a:rPr lang="en-US" dirty="0"/>
              <a:t>. </a:t>
            </a:r>
            <a:r>
              <a:rPr lang="en-US" dirty="0">
                <a:hlinkClick r:id="rId12">
                  <a:extLst>
                    <a:ext uri="{A12FA001-AC4F-418D-AE19-62706E023703}">
                      <ahyp:hlinkClr xmlns:ahyp="http://schemas.microsoft.com/office/drawing/2018/hyperlinkcolor" val="tx"/>
                    </a:ext>
                  </a:extLst>
                </a:hlinkClick>
              </a:rPr>
              <a:t>https://www.ville.quebec.qc.ca/</a:t>
            </a:r>
            <a:endParaRPr lang="en-US" dirty="0"/>
          </a:p>
          <a:p>
            <a:r>
              <a:rPr lang="en-US" dirty="0"/>
              <a:t>Mercier, M. (2024). Human geography (11th ed.). Oxford University </a:t>
            </a:r>
            <a:r>
              <a:rPr lang="en-US" dirty="0" err="1"/>
              <a:t>Press.Google</a:t>
            </a:r>
            <a:r>
              <a:rPr lang="en-US" dirty="0"/>
              <a:t>. (1984–2024). Google Earth Pro [Software]. </a:t>
            </a:r>
            <a:r>
              <a:rPr lang="en-US" dirty="0">
                <a:hlinkClick r:id="rId13">
                  <a:extLst>
                    <a:ext uri="{A12FA001-AC4F-418D-AE19-62706E023703}">
                      <ahyp:hlinkClr xmlns:ahyp="http://schemas.microsoft.com/office/drawing/2018/hyperlinkcolor" val="tx"/>
                    </a:ext>
                  </a:extLst>
                </a:hlinkClick>
              </a:rPr>
              <a:t>https://www.google.com/earth/</a:t>
            </a:r>
            <a:endParaRPr lang="en-US" dirty="0"/>
          </a:p>
          <a:p>
            <a:r>
              <a:rPr lang="en-US" dirty="0" err="1"/>
              <a:t>Ong’ondo</a:t>
            </a:r>
            <a:r>
              <a:rPr lang="en-US" dirty="0"/>
              <a:t>, Frank Juma, et al. “Monitoring and Prediction of Land Use and Land Cover Using Remote Sensing and CA-ANN.” Rangeland Ecology &amp; Management, vol. 102, Sept. 2025, pp. 160–171, </a:t>
            </a:r>
            <a:r>
              <a:rPr lang="en-US" dirty="0">
                <a:hlinkClick r:id="rId14">
                  <a:extLst>
                    <a:ext uri="{A12FA001-AC4F-418D-AE19-62706E023703}">
                      <ahyp:hlinkClr xmlns:ahyp="http://schemas.microsoft.com/office/drawing/2018/hyperlinkcolor" val="tx"/>
                    </a:ext>
                  </a:extLst>
                </a:hlinkClick>
              </a:rPr>
              <a:t>https://doi.org/10.1016/j.rama.2025.06.015. Accessed 23 Aug. 2025</a:t>
            </a:r>
            <a:r>
              <a:rPr lang="en-US" dirty="0"/>
              <a:t>.</a:t>
            </a:r>
          </a:p>
          <a:p>
            <a:r>
              <a:rPr lang="en-US" dirty="0"/>
              <a:t>NAIROBI CITY COUNTY. (2023). NAIROBI CITY COUNTY </a:t>
            </a:r>
            <a:r>
              <a:rPr lang="en-US" dirty="0" err="1"/>
              <a:t>COUNTY</a:t>
            </a:r>
            <a:r>
              <a:rPr lang="en-US" dirty="0"/>
              <a:t> INTEGRATED DEVELOPMENT PLAN 2023 - 2027. https://nairobiassembly.go.ke/ncca/wp-content/uploads/paperlaid/2023/NAIROBI-CITY-COUNTY-INTEGRATED-DEVELOPMENT-PLAN-FOR-2023-2027-1.pdf</a:t>
            </a:r>
          </a:p>
          <a:p>
            <a:endParaRPr lang="en-CA" dirty="0"/>
          </a:p>
        </p:txBody>
      </p:sp>
      <p:sp>
        <p:nvSpPr>
          <p:cNvPr id="65" name="TextBox 64">
            <a:extLst>
              <a:ext uri="{FF2B5EF4-FFF2-40B4-BE49-F238E27FC236}">
                <a16:creationId xmlns:a16="http://schemas.microsoft.com/office/drawing/2014/main" id="{239F0DF9-8AA5-1175-8093-4C3B1A8274A6}"/>
              </a:ext>
            </a:extLst>
          </p:cNvPr>
          <p:cNvSpPr txBox="1"/>
          <p:nvPr/>
        </p:nvSpPr>
        <p:spPr>
          <a:xfrm>
            <a:off x="13270159" y="20846215"/>
            <a:ext cx="6708448" cy="338554"/>
          </a:xfrm>
          <a:prstGeom prst="rect">
            <a:avLst/>
          </a:prstGeom>
          <a:noFill/>
        </p:spPr>
        <p:txBody>
          <a:bodyPr wrap="square" rtlCol="0">
            <a:spAutoFit/>
          </a:bodyPr>
          <a:lstStyle/>
          <a:p>
            <a:pPr algn="ctr"/>
            <a:r>
              <a:rPr lang="en-CA" sz="1600" dirty="0"/>
              <a:t>Nairobi, Kenya</a:t>
            </a:r>
          </a:p>
        </p:txBody>
      </p:sp>
      <p:sp>
        <p:nvSpPr>
          <p:cNvPr id="66" name="TextBox 65">
            <a:extLst>
              <a:ext uri="{FF2B5EF4-FFF2-40B4-BE49-F238E27FC236}">
                <a16:creationId xmlns:a16="http://schemas.microsoft.com/office/drawing/2014/main" id="{60AE21A8-5CE3-3493-AC13-6E537180DFE9}"/>
              </a:ext>
            </a:extLst>
          </p:cNvPr>
          <p:cNvSpPr txBox="1"/>
          <p:nvPr/>
        </p:nvSpPr>
        <p:spPr>
          <a:xfrm>
            <a:off x="15674488" y="29755129"/>
            <a:ext cx="1893275" cy="338554"/>
          </a:xfrm>
          <a:prstGeom prst="rect">
            <a:avLst/>
          </a:prstGeom>
          <a:noFill/>
        </p:spPr>
        <p:txBody>
          <a:bodyPr wrap="none" rtlCol="0">
            <a:spAutoFit/>
          </a:bodyPr>
          <a:lstStyle/>
          <a:p>
            <a:r>
              <a:rPr lang="en-CA" sz="1600" dirty="0"/>
              <a:t>Quebec City, Canada</a:t>
            </a:r>
          </a:p>
        </p:txBody>
      </p:sp>
    </p:spTree>
  </p:cSld>
  <p:clrMapOvr>
    <a:masterClrMapping/>
  </p:clrMapOvr>
</p:sld>
</file>

<file path=ppt/theme/theme1.xml><?xml version="1.0" encoding="utf-8"?>
<a:theme xmlns:a="http://schemas.openxmlformats.org/drawingml/2006/main" name="PosterPresentations.com-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Highligh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PosterPresentations.com-36x48-Template-V2b</Template>
  <TotalTime>63</TotalTime>
  <Words>932</Words>
  <Application>Microsoft Office PowerPoint</Application>
  <PresentationFormat>Custom</PresentationFormat>
  <Paragraphs>82</Paragraphs>
  <Slides>1</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vt:i4>
      </vt:variant>
    </vt:vector>
  </HeadingPairs>
  <TitlesOfParts>
    <vt:vector size="8" baseType="lpstr">
      <vt:lpstr>Arial</vt:lpstr>
      <vt:lpstr>Calibri</vt:lpstr>
      <vt:lpstr>Trebuchet MS</vt:lpstr>
      <vt:lpstr>PosterPresentations.com-36x48-Template-V2b</vt:lpstr>
      <vt:lpstr>1_Classic 3 Columns</vt:lpstr>
      <vt:lpstr>Classic - Wide Center</vt:lpstr>
      <vt:lpstr>Right Highlight</vt:lpstr>
      <vt:lpstr>Comparing Land-Use Change Between Canadian and African Cities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PosterPresentations.com - 510.649.3001</dc:creator>
  <dc:description>This template is the property of PosterPresentations.com. Call us if you need help with this poster template._x000d_
1-866-649-3004           _x000d_
 (c)PosterPresentations.com</dc:description>
  <cp:lastModifiedBy>Krishna Priya Malladi</cp:lastModifiedBy>
  <cp:revision>3</cp:revision>
  <dcterms:created xsi:type="dcterms:W3CDTF">2011-04-21T17:08:10Z</dcterms:created>
  <dcterms:modified xsi:type="dcterms:W3CDTF">2025-11-28T07:51:21Z</dcterms:modified>
</cp:coreProperties>
</file>